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9" r:id="rId2"/>
    <p:sldId id="275" r:id="rId3"/>
    <p:sldId id="257" r:id="rId4"/>
    <p:sldId id="267" r:id="rId5"/>
    <p:sldId id="274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DA"/>
    <a:srgbClr val="FFDBC6"/>
    <a:srgbClr val="FFC8B1"/>
    <a:srgbClr val="FFC2AB"/>
    <a:srgbClr val="FFD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yst layout 2 - Markerin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5080"/>
  </p:normalViewPr>
  <p:slideViewPr>
    <p:cSldViewPr snapToGrid="0" snapToObjects="1" showGuides="1">
      <p:cViewPr varScale="1">
        <p:scale>
          <a:sx n="64" d="100"/>
          <a:sy n="64" d="100"/>
        </p:scale>
        <p:origin x="7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50797-94FB-C14A-A659-765B02196387}" type="datetimeFigureOut">
              <a:rPr lang="da-DK" smtClean="0"/>
              <a:t>11-08-2021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91EA4-6730-1646-8424-8206EA335E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9422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B8A5D081-5F4E-E241-BB07-D80A888051D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58000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indsæt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60FE4C-0AA9-4434-8E39-B04610627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7738" y="2160000"/>
            <a:ext cx="9109075" cy="2160000"/>
          </a:xfrm>
        </p:spPr>
        <p:txBody>
          <a:bodyPr anchor="b">
            <a:noAutofit/>
          </a:bodyPr>
          <a:lstStyle>
            <a:lvl1pPr algn="l">
              <a:lnSpc>
                <a:spcPts val="48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41FE80C-A880-4505-9A52-D12C8945D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6800" y="4500000"/>
            <a:ext cx="9109075" cy="774322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567D7C9-D5A5-4F2D-8B08-BCCDD6AFEE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7738" y="1890984"/>
            <a:ext cx="2743200" cy="180000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algn="l"/>
            <a:fld id="{1A6983B8-DF7B-4A95-B9B8-9174AC01AC32}" type="datetime1">
              <a:rPr lang="da-DK" smtClean="0"/>
              <a:pPr algn="l"/>
              <a:t>11-08-2021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D937DCC-6B14-46C5-85B6-C159F52C4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7738" y="7096504"/>
            <a:ext cx="5148000" cy="216000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da-DK"/>
              <a:t>Diabetesforeningen PowerPoint skabelon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8CC632E-BF8E-4F88-AF8D-433DE3AC3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7089376"/>
            <a:ext cx="622800" cy="216000"/>
          </a:xfrm>
        </p:spPr>
        <p:txBody>
          <a:bodyPr/>
          <a:lstStyle/>
          <a:p>
            <a:fld id="{FCFB3AB3-2C13-419E-B57C-FAE847DCE83C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0BE5BD14-AF73-F04E-B48A-1D20C1340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6800" y="5400000"/>
            <a:ext cx="9109075" cy="425385"/>
          </a:xfrm>
        </p:spPr>
        <p:txBody>
          <a:bodyPr>
            <a:noAutofit/>
          </a:bodyPr>
          <a:lstStyle>
            <a:lvl1pPr>
              <a:lnSpc>
                <a:spcPts val="16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indsætte oplægsholder</a:t>
            </a:r>
          </a:p>
        </p:txBody>
      </p:sp>
      <p:sp>
        <p:nvSpPr>
          <p:cNvPr id="41" name="Pladsholder til SmartArt 40">
            <a:extLst>
              <a:ext uri="{FF2B5EF4-FFF2-40B4-BE49-F238E27FC236}">
                <a16:creationId xmlns:a16="http://schemas.microsoft.com/office/drawing/2014/main" id="{31807C12-E8D7-D14A-958A-3DE8AB4E05FE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946800" y="1016588"/>
            <a:ext cx="2696400" cy="525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r>
              <a:rPr lang="da-DK"/>
              <a:t>Klik på ikonet for at tilføje SmartArt-grafik</a:t>
            </a:r>
            <a:endParaRPr lang="da-DK" dirty="0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3041BF20-1F65-E543-A712-03037BFDAAD8}"/>
              </a:ext>
            </a:extLst>
          </p:cNvPr>
          <p:cNvGrpSpPr/>
          <p:nvPr userDrawn="1"/>
        </p:nvGrpSpPr>
        <p:grpSpPr>
          <a:xfrm>
            <a:off x="13417431" y="0"/>
            <a:ext cx="1989145" cy="4358662"/>
            <a:chOff x="12401431" y="0"/>
            <a:chExt cx="1989145" cy="4358662"/>
          </a:xfrm>
        </p:grpSpPr>
        <p:pic>
          <p:nvPicPr>
            <p:cNvPr id="13" name="Billede 12">
              <a:extLst>
                <a:ext uri="{FF2B5EF4-FFF2-40B4-BE49-F238E27FC236}">
                  <a16:creationId xmlns:a16="http://schemas.microsoft.com/office/drawing/2014/main" id="{CF47F775-B173-4A48-B9EE-65BF26FF987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984"/>
            <a:stretch/>
          </p:blipFill>
          <p:spPr>
            <a:xfrm>
              <a:off x="12401431" y="353973"/>
              <a:ext cx="1800000" cy="3456215"/>
            </a:xfrm>
            <a:prstGeom prst="rect">
              <a:avLst/>
            </a:prstGeom>
            <a:ln w="6350">
              <a:solidFill>
                <a:schemeClr val="tx2"/>
              </a:solidFill>
            </a:ln>
          </p:spPr>
        </p:pic>
        <p:sp>
          <p:nvSpPr>
            <p:cNvPr id="14" name="Tekstfelt 13">
              <a:extLst>
                <a:ext uri="{FF2B5EF4-FFF2-40B4-BE49-F238E27FC236}">
                  <a16:creationId xmlns:a16="http://schemas.microsoft.com/office/drawing/2014/main" id="{80CF045C-E0FE-ED45-921D-C5AD939B3E5D}"/>
                </a:ext>
              </a:extLst>
            </p:cNvPr>
            <p:cNvSpPr txBox="1"/>
            <p:nvPr userDrawn="1"/>
          </p:nvSpPr>
          <p:spPr>
            <a:xfrm>
              <a:off x="12401431" y="0"/>
              <a:ext cx="1989145" cy="4037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600"/>
                </a:lnSpc>
              </a:pPr>
              <a:r>
                <a:rPr lang="da-DK" sz="1400" b="1" dirty="0">
                  <a:solidFill>
                    <a:schemeClr val="tx2"/>
                  </a:solidFill>
                </a:rPr>
                <a:t>Skift baggrundsfarve</a:t>
              </a:r>
            </a:p>
          </p:txBody>
        </p:sp>
        <p:sp>
          <p:nvSpPr>
            <p:cNvPr id="15" name="Tekstfelt 14">
              <a:extLst>
                <a:ext uri="{FF2B5EF4-FFF2-40B4-BE49-F238E27FC236}">
                  <a16:creationId xmlns:a16="http://schemas.microsoft.com/office/drawing/2014/main" id="{39D4CBFB-7993-F640-9BF0-01F6ACE6773C}"/>
                </a:ext>
              </a:extLst>
            </p:cNvPr>
            <p:cNvSpPr txBox="1"/>
            <p:nvPr userDrawn="1"/>
          </p:nvSpPr>
          <p:spPr>
            <a:xfrm>
              <a:off x="12401431" y="3896997"/>
              <a:ext cx="1893333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da-DK" sz="1000" dirty="0">
                  <a:solidFill>
                    <a:schemeClr val="tx2"/>
                  </a:solidFill>
                </a:rPr>
                <a:t>Vælg ”Massiv udfyldning” og vælg derefter den ønskede farve i den indbyggede </a:t>
              </a:r>
              <a:r>
                <a:rPr lang="da-DK" sz="1000" dirty="0" err="1">
                  <a:solidFill>
                    <a:schemeClr val="tx2"/>
                  </a:solidFill>
                </a:rPr>
                <a:t>farvepalette</a:t>
              </a:r>
              <a:r>
                <a:rPr lang="da-DK" sz="1000" dirty="0">
                  <a:solidFill>
                    <a:schemeClr val="tx2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0937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285D17-EAC8-4A38-B244-40E4C74EF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CCB9C1D-3647-4652-95AE-A07929685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C458-3B9A-4079-B5A6-EE4038958D57}" type="datetime1">
              <a:rPr lang="da-DK" smtClean="0"/>
              <a:t>11-08-2021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8DD30CD-50C5-4617-B36E-9D25AA69D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 algn="l"/>
            <a:r>
              <a:rPr lang="da-DK"/>
              <a:t>Diabetesforeningen PowerPoint skabelon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BC5121C-D2DB-4121-B622-A0BE1056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AB3-2C13-419E-B57C-FAE847DCE83C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Kombinationstegning 10">
            <a:extLst>
              <a:ext uri="{FF2B5EF4-FFF2-40B4-BE49-F238E27FC236}">
                <a16:creationId xmlns:a16="http://schemas.microsoft.com/office/drawing/2014/main" id="{1D08DA15-A1F8-D145-AE73-40D616D751A4}"/>
              </a:ext>
            </a:extLst>
          </p:cNvPr>
          <p:cNvSpPr/>
          <p:nvPr/>
        </p:nvSpPr>
        <p:spPr>
          <a:xfrm>
            <a:off x="11091193" y="1044295"/>
            <a:ext cx="573888" cy="438037"/>
          </a:xfrm>
          <a:custGeom>
            <a:avLst/>
            <a:gdLst>
              <a:gd name="connsiteX0" fmla="*/ 287415 w 573888"/>
              <a:gd name="connsiteY0" fmla="*/ 409737 h 438037"/>
              <a:gd name="connsiteX1" fmla="*/ 233525 w 573888"/>
              <a:gd name="connsiteY1" fmla="*/ 425824 h 438037"/>
              <a:gd name="connsiteX2" fmla="*/ 0 w 573888"/>
              <a:gd name="connsiteY2" fmla="*/ 304700 h 438037"/>
              <a:gd name="connsiteX3" fmla="*/ 145598 w 573888"/>
              <a:gd name="connsiteY3" fmla="*/ 186416 h 438037"/>
              <a:gd name="connsiteX4" fmla="*/ 154107 w 573888"/>
              <a:gd name="connsiteY4" fmla="*/ 185470 h 438037"/>
              <a:gd name="connsiteX5" fmla="*/ 152217 w 573888"/>
              <a:gd name="connsiteY5" fmla="*/ 175061 h 438037"/>
              <a:gd name="connsiteX6" fmla="*/ 168289 w 573888"/>
              <a:gd name="connsiteY6" fmla="*/ 63400 h 438037"/>
              <a:gd name="connsiteX7" fmla="*/ 287415 w 573888"/>
              <a:gd name="connsiteY7" fmla="*/ 0 h 438037"/>
              <a:gd name="connsiteX8" fmla="*/ 404650 w 573888"/>
              <a:gd name="connsiteY8" fmla="*/ 63400 h 438037"/>
              <a:gd name="connsiteX9" fmla="*/ 420723 w 573888"/>
              <a:gd name="connsiteY9" fmla="*/ 175061 h 438037"/>
              <a:gd name="connsiteX10" fmla="*/ 418832 w 573888"/>
              <a:gd name="connsiteY10" fmla="*/ 185470 h 438037"/>
              <a:gd name="connsiteX11" fmla="*/ 427341 w 573888"/>
              <a:gd name="connsiteY11" fmla="*/ 186416 h 438037"/>
              <a:gd name="connsiteX12" fmla="*/ 573885 w 573888"/>
              <a:gd name="connsiteY12" fmla="*/ 304700 h 438037"/>
              <a:gd name="connsiteX13" fmla="*/ 340360 w 573888"/>
              <a:gd name="connsiteY13" fmla="*/ 426770 h 438037"/>
              <a:gd name="connsiteX14" fmla="*/ 287415 w 573888"/>
              <a:gd name="connsiteY14" fmla="*/ 409737 h 438037"/>
              <a:gd name="connsiteX15" fmla="*/ 339415 w 573888"/>
              <a:gd name="connsiteY15" fmla="*/ 354853 h 438037"/>
              <a:gd name="connsiteX16" fmla="*/ 502976 w 573888"/>
              <a:gd name="connsiteY16" fmla="*/ 303754 h 438037"/>
              <a:gd name="connsiteX17" fmla="*/ 400868 w 573888"/>
              <a:gd name="connsiteY17" fmla="*/ 237515 h 438037"/>
              <a:gd name="connsiteX18" fmla="*/ 331851 w 573888"/>
              <a:gd name="connsiteY18" fmla="*/ 267796 h 438037"/>
              <a:gd name="connsiteX19" fmla="*/ 334687 w 573888"/>
              <a:gd name="connsiteY19" fmla="*/ 254548 h 438037"/>
              <a:gd name="connsiteX20" fmla="*/ 359269 w 573888"/>
              <a:gd name="connsiteY20" fmla="*/ 127747 h 438037"/>
              <a:gd name="connsiteX21" fmla="*/ 286470 w 573888"/>
              <a:gd name="connsiteY21" fmla="*/ 72863 h 438037"/>
              <a:gd name="connsiteX22" fmla="*/ 214616 w 573888"/>
              <a:gd name="connsiteY22" fmla="*/ 127747 h 438037"/>
              <a:gd name="connsiteX23" fmla="*/ 240143 w 573888"/>
              <a:gd name="connsiteY23" fmla="*/ 254548 h 438037"/>
              <a:gd name="connsiteX24" fmla="*/ 242034 w 573888"/>
              <a:gd name="connsiteY24" fmla="*/ 267796 h 438037"/>
              <a:gd name="connsiteX25" fmla="*/ 173016 w 573888"/>
              <a:gd name="connsiteY25" fmla="*/ 237515 h 438037"/>
              <a:gd name="connsiteX26" fmla="*/ 70908 w 573888"/>
              <a:gd name="connsiteY26" fmla="*/ 303754 h 438037"/>
              <a:gd name="connsiteX27" fmla="*/ 234470 w 573888"/>
              <a:gd name="connsiteY27" fmla="*/ 354853 h 438037"/>
              <a:gd name="connsiteX28" fmla="*/ 286470 w 573888"/>
              <a:gd name="connsiteY28" fmla="*/ 337820 h 438037"/>
              <a:gd name="connsiteX29" fmla="*/ 339415 w 573888"/>
              <a:gd name="connsiteY29" fmla="*/ 354853 h 43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3888" h="438037">
                <a:moveTo>
                  <a:pt x="287415" y="409737"/>
                </a:moveTo>
                <a:cubicBezTo>
                  <a:pt x="278906" y="409737"/>
                  <a:pt x="267561" y="410683"/>
                  <a:pt x="233525" y="425824"/>
                </a:cubicBezTo>
                <a:cubicBezTo>
                  <a:pt x="173016" y="455158"/>
                  <a:pt x="0" y="435286"/>
                  <a:pt x="0" y="304700"/>
                </a:cubicBezTo>
                <a:cubicBezTo>
                  <a:pt x="0" y="174115"/>
                  <a:pt x="145598" y="186416"/>
                  <a:pt x="145598" y="186416"/>
                </a:cubicBezTo>
                <a:cubicBezTo>
                  <a:pt x="149380" y="186416"/>
                  <a:pt x="153162" y="187362"/>
                  <a:pt x="154107" y="185470"/>
                </a:cubicBezTo>
                <a:cubicBezTo>
                  <a:pt x="155053" y="184524"/>
                  <a:pt x="153162" y="176953"/>
                  <a:pt x="152217" y="175061"/>
                </a:cubicBezTo>
                <a:cubicBezTo>
                  <a:pt x="151271" y="173168"/>
                  <a:pt x="134253" y="115445"/>
                  <a:pt x="168289" y="63400"/>
                </a:cubicBezTo>
                <a:cubicBezTo>
                  <a:pt x="210834" y="946"/>
                  <a:pt x="280797" y="0"/>
                  <a:pt x="287415" y="0"/>
                </a:cubicBezTo>
                <a:cubicBezTo>
                  <a:pt x="293088" y="0"/>
                  <a:pt x="363996" y="946"/>
                  <a:pt x="404650" y="63400"/>
                </a:cubicBezTo>
                <a:cubicBezTo>
                  <a:pt x="438686" y="115445"/>
                  <a:pt x="421668" y="172222"/>
                  <a:pt x="420723" y="175061"/>
                </a:cubicBezTo>
                <a:cubicBezTo>
                  <a:pt x="419777" y="177900"/>
                  <a:pt x="417886" y="184524"/>
                  <a:pt x="418832" y="185470"/>
                </a:cubicBezTo>
                <a:cubicBezTo>
                  <a:pt x="419777" y="186416"/>
                  <a:pt x="423559" y="186416"/>
                  <a:pt x="427341" y="186416"/>
                </a:cubicBezTo>
                <a:cubicBezTo>
                  <a:pt x="427341" y="186416"/>
                  <a:pt x="573885" y="175061"/>
                  <a:pt x="573885" y="304700"/>
                </a:cubicBezTo>
                <a:cubicBezTo>
                  <a:pt x="574830" y="435286"/>
                  <a:pt x="401814" y="455158"/>
                  <a:pt x="340360" y="426770"/>
                </a:cubicBezTo>
                <a:cubicBezTo>
                  <a:pt x="306324" y="410683"/>
                  <a:pt x="295924" y="409737"/>
                  <a:pt x="287415" y="409737"/>
                </a:cubicBezTo>
                <a:close/>
                <a:moveTo>
                  <a:pt x="339415" y="354853"/>
                </a:moveTo>
                <a:cubicBezTo>
                  <a:pt x="398978" y="386080"/>
                  <a:pt x="502976" y="371886"/>
                  <a:pt x="502976" y="303754"/>
                </a:cubicBezTo>
                <a:cubicBezTo>
                  <a:pt x="502976" y="252655"/>
                  <a:pt x="445304" y="228998"/>
                  <a:pt x="400868" y="237515"/>
                </a:cubicBezTo>
                <a:cubicBezTo>
                  <a:pt x="368723" y="244139"/>
                  <a:pt x="340360" y="263064"/>
                  <a:pt x="331851" y="267796"/>
                </a:cubicBezTo>
                <a:cubicBezTo>
                  <a:pt x="324287" y="271581"/>
                  <a:pt x="324287" y="267796"/>
                  <a:pt x="334687" y="254548"/>
                </a:cubicBezTo>
                <a:cubicBezTo>
                  <a:pt x="349814" y="234676"/>
                  <a:pt x="382905" y="196825"/>
                  <a:pt x="359269" y="127747"/>
                </a:cubicBezTo>
                <a:cubicBezTo>
                  <a:pt x="339415" y="70024"/>
                  <a:pt x="287415" y="72863"/>
                  <a:pt x="286470" y="72863"/>
                </a:cubicBezTo>
                <a:cubicBezTo>
                  <a:pt x="285524" y="72863"/>
                  <a:pt x="233525" y="70971"/>
                  <a:pt x="214616" y="127747"/>
                </a:cubicBezTo>
                <a:cubicBezTo>
                  <a:pt x="190980" y="196825"/>
                  <a:pt x="224070" y="234676"/>
                  <a:pt x="240143" y="254548"/>
                </a:cubicBezTo>
                <a:cubicBezTo>
                  <a:pt x="250543" y="267796"/>
                  <a:pt x="250543" y="271581"/>
                  <a:pt x="242034" y="267796"/>
                </a:cubicBezTo>
                <a:cubicBezTo>
                  <a:pt x="233525" y="264011"/>
                  <a:pt x="205161" y="244139"/>
                  <a:pt x="173016" y="237515"/>
                </a:cubicBezTo>
                <a:cubicBezTo>
                  <a:pt x="128580" y="228998"/>
                  <a:pt x="70908" y="252655"/>
                  <a:pt x="70908" y="303754"/>
                </a:cubicBezTo>
                <a:cubicBezTo>
                  <a:pt x="70908" y="371886"/>
                  <a:pt x="174907" y="386080"/>
                  <a:pt x="234470" y="354853"/>
                </a:cubicBezTo>
                <a:cubicBezTo>
                  <a:pt x="267561" y="337820"/>
                  <a:pt x="280797" y="337820"/>
                  <a:pt x="286470" y="337820"/>
                </a:cubicBezTo>
                <a:cubicBezTo>
                  <a:pt x="293088" y="337820"/>
                  <a:pt x="306324" y="337820"/>
                  <a:pt x="339415" y="354853"/>
                </a:cubicBezTo>
                <a:close/>
              </a:path>
            </a:pathLst>
          </a:custGeom>
          <a:solidFill>
            <a:srgbClr val="DA020E"/>
          </a:solidFill>
          <a:ln w="9419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603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helsid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17DD33A3-B992-D549-BA85-62B48DA03B0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a-DK" dirty="0"/>
              <a:t>Klik for at indsætte foto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CCB9C1D-3647-4652-95AE-A07929685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057C458-3B9A-4079-B5A6-EE4038958D57}" type="datetime1">
              <a:rPr lang="da-DK" smtClean="0"/>
              <a:pPr/>
              <a:t>11-08-2021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8DD30CD-50C5-4617-B36E-9D25AA69D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Diabetesforeningen PowerPoint skabelon</a:t>
            </a:r>
            <a:endParaRPr lang="da-DK">
              <a:solidFill>
                <a:schemeClr val="bg1"/>
              </a:solidFill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BC5121C-D2DB-4121-B622-A0BE1056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FB3AB3-2C13-419E-B57C-FAE847DCE83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6" name="Pladsholder til SmartArt 13">
            <a:extLst>
              <a:ext uri="{FF2B5EF4-FFF2-40B4-BE49-F238E27FC236}">
                <a16:creationId xmlns:a16="http://schemas.microsoft.com/office/drawing/2014/main" id="{C56C2215-FF92-D444-824E-AEF95FF66505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10818906" y="1003606"/>
            <a:ext cx="846175" cy="480707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r>
              <a:rPr lang="da-DK"/>
              <a:t>Klik på ikonet for at tilføje SmartArt-grafik</a:t>
            </a:r>
            <a:endParaRPr lang="da-DK" dirty="0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A113B5-CA93-864C-8697-493501B0639B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892413" y="2569651"/>
            <a:ext cx="3667637" cy="3667637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 lIns="0" tIns="0" rIns="0" bIns="0" anchor="ctr" anchorCtr="0">
            <a:noAutofit/>
          </a:bodyPr>
          <a:lstStyle>
            <a:lvl1pPr algn="ctr">
              <a:lnSpc>
                <a:spcPct val="100000"/>
              </a:lnSpc>
              <a:buNone/>
              <a:defRPr sz="3600" b="1">
                <a:solidFill>
                  <a:schemeClr val="bg1"/>
                </a:solidFill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da-DK" dirty="0"/>
              <a:t>Skriv citat, statement eller slet boks</a:t>
            </a:r>
          </a:p>
        </p:txBody>
      </p:sp>
    </p:spTree>
    <p:extLst>
      <p:ext uri="{BB962C8B-B14F-4D97-AF65-F5344CB8AC3E}">
        <p14:creationId xmlns:p14="http://schemas.microsoft.com/office/powerpoint/2010/main" val="584231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medieklip 5">
            <a:extLst>
              <a:ext uri="{FF2B5EF4-FFF2-40B4-BE49-F238E27FC236}">
                <a16:creationId xmlns:a16="http://schemas.microsoft.com/office/drawing/2014/main" id="{E979C86D-B4DC-4F40-BB91-3D1C7149CA61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a-DK"/>
              <a:t>Klik på ikonet for at tilføje et medie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CCB9C1D-3647-4652-95AE-A07929685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57C458-3B9A-4079-B5A6-EE4038958D57}" type="datetime1">
              <a:rPr lang="da-DK" smtClean="0"/>
              <a:pPr/>
              <a:t>11-08-2021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8DD30CD-50C5-4617-B36E-9D25AA69D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Diabetesforeningen PowerPoint skabelon</a:t>
            </a:r>
            <a:endParaRPr lang="da-DK">
              <a:solidFill>
                <a:schemeClr val="bg1"/>
              </a:solidFill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BC5121C-D2DB-4121-B622-A0BE1056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FB3AB3-2C13-419E-B57C-FAE847DCE83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412CE81F-C9D6-2240-8A2E-952F91D42849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7860050" y="3537288"/>
            <a:ext cx="2700000" cy="2700000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 lIns="36000" tIns="36000" rIns="36000" bIns="36000" anchor="ctr" anchorCtr="0">
            <a:noAutofit/>
          </a:bodyPr>
          <a:lstStyle>
            <a:lvl1pPr algn="ctr">
              <a:lnSpc>
                <a:spcPts val="2800"/>
              </a:lnSpc>
              <a:buNone/>
              <a:defRPr sz="2400" b="1">
                <a:solidFill>
                  <a:schemeClr val="bg1"/>
                </a:solidFill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da-DK" dirty="0"/>
              <a:t>Skriv citat, statement eller slet boks</a:t>
            </a:r>
          </a:p>
        </p:txBody>
      </p:sp>
      <p:sp>
        <p:nvSpPr>
          <p:cNvPr id="8" name="Pladsholder til SmartArt 13">
            <a:extLst>
              <a:ext uri="{FF2B5EF4-FFF2-40B4-BE49-F238E27FC236}">
                <a16:creationId xmlns:a16="http://schemas.microsoft.com/office/drawing/2014/main" id="{5B65DC32-3649-8C42-A047-ABC50391AD81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10818906" y="1003606"/>
            <a:ext cx="846175" cy="480707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r>
              <a:rPr lang="da-DK"/>
              <a:t>Klik på ikonet for at tilføje SmartArt-grafik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2538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39AA932-5C23-48C6-9875-87E83E69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4280-7A13-4A32-9D08-FEC830AFE46A}" type="datetime1">
              <a:rPr lang="da-DK" smtClean="0"/>
              <a:t>11-08-2021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411A2D8-D123-4349-92CE-B6D75EB0A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 algn="l"/>
            <a:r>
              <a:rPr lang="da-DK"/>
              <a:t>Diabetesforeningen PowerPoint skabelon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D7D93F3-5D09-4B95-B0EB-F3A26E5EF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AB3-2C13-419E-B57C-FAE847DCE83C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Kombinationstegning 6">
            <a:extLst>
              <a:ext uri="{FF2B5EF4-FFF2-40B4-BE49-F238E27FC236}">
                <a16:creationId xmlns:a16="http://schemas.microsoft.com/office/drawing/2014/main" id="{59BFA284-BB90-284F-9A38-E0A1733CA9D1}"/>
              </a:ext>
            </a:extLst>
          </p:cNvPr>
          <p:cNvSpPr/>
          <p:nvPr/>
        </p:nvSpPr>
        <p:spPr>
          <a:xfrm>
            <a:off x="11091193" y="1044295"/>
            <a:ext cx="573888" cy="438037"/>
          </a:xfrm>
          <a:custGeom>
            <a:avLst/>
            <a:gdLst>
              <a:gd name="connsiteX0" fmla="*/ 287415 w 573888"/>
              <a:gd name="connsiteY0" fmla="*/ 409737 h 438037"/>
              <a:gd name="connsiteX1" fmla="*/ 233525 w 573888"/>
              <a:gd name="connsiteY1" fmla="*/ 425824 h 438037"/>
              <a:gd name="connsiteX2" fmla="*/ 0 w 573888"/>
              <a:gd name="connsiteY2" fmla="*/ 304700 h 438037"/>
              <a:gd name="connsiteX3" fmla="*/ 145598 w 573888"/>
              <a:gd name="connsiteY3" fmla="*/ 186416 h 438037"/>
              <a:gd name="connsiteX4" fmla="*/ 154107 w 573888"/>
              <a:gd name="connsiteY4" fmla="*/ 185470 h 438037"/>
              <a:gd name="connsiteX5" fmla="*/ 152217 w 573888"/>
              <a:gd name="connsiteY5" fmla="*/ 175061 h 438037"/>
              <a:gd name="connsiteX6" fmla="*/ 168289 w 573888"/>
              <a:gd name="connsiteY6" fmla="*/ 63400 h 438037"/>
              <a:gd name="connsiteX7" fmla="*/ 287415 w 573888"/>
              <a:gd name="connsiteY7" fmla="*/ 0 h 438037"/>
              <a:gd name="connsiteX8" fmla="*/ 404650 w 573888"/>
              <a:gd name="connsiteY8" fmla="*/ 63400 h 438037"/>
              <a:gd name="connsiteX9" fmla="*/ 420723 w 573888"/>
              <a:gd name="connsiteY9" fmla="*/ 175061 h 438037"/>
              <a:gd name="connsiteX10" fmla="*/ 418832 w 573888"/>
              <a:gd name="connsiteY10" fmla="*/ 185470 h 438037"/>
              <a:gd name="connsiteX11" fmla="*/ 427341 w 573888"/>
              <a:gd name="connsiteY11" fmla="*/ 186416 h 438037"/>
              <a:gd name="connsiteX12" fmla="*/ 573885 w 573888"/>
              <a:gd name="connsiteY12" fmla="*/ 304700 h 438037"/>
              <a:gd name="connsiteX13" fmla="*/ 340360 w 573888"/>
              <a:gd name="connsiteY13" fmla="*/ 426770 h 438037"/>
              <a:gd name="connsiteX14" fmla="*/ 287415 w 573888"/>
              <a:gd name="connsiteY14" fmla="*/ 409737 h 438037"/>
              <a:gd name="connsiteX15" fmla="*/ 339415 w 573888"/>
              <a:gd name="connsiteY15" fmla="*/ 354853 h 438037"/>
              <a:gd name="connsiteX16" fmla="*/ 502976 w 573888"/>
              <a:gd name="connsiteY16" fmla="*/ 303754 h 438037"/>
              <a:gd name="connsiteX17" fmla="*/ 400868 w 573888"/>
              <a:gd name="connsiteY17" fmla="*/ 237515 h 438037"/>
              <a:gd name="connsiteX18" fmla="*/ 331851 w 573888"/>
              <a:gd name="connsiteY18" fmla="*/ 267796 h 438037"/>
              <a:gd name="connsiteX19" fmla="*/ 334687 w 573888"/>
              <a:gd name="connsiteY19" fmla="*/ 254548 h 438037"/>
              <a:gd name="connsiteX20" fmla="*/ 359269 w 573888"/>
              <a:gd name="connsiteY20" fmla="*/ 127747 h 438037"/>
              <a:gd name="connsiteX21" fmla="*/ 286470 w 573888"/>
              <a:gd name="connsiteY21" fmla="*/ 72863 h 438037"/>
              <a:gd name="connsiteX22" fmla="*/ 214616 w 573888"/>
              <a:gd name="connsiteY22" fmla="*/ 127747 h 438037"/>
              <a:gd name="connsiteX23" fmla="*/ 240143 w 573888"/>
              <a:gd name="connsiteY23" fmla="*/ 254548 h 438037"/>
              <a:gd name="connsiteX24" fmla="*/ 242034 w 573888"/>
              <a:gd name="connsiteY24" fmla="*/ 267796 h 438037"/>
              <a:gd name="connsiteX25" fmla="*/ 173016 w 573888"/>
              <a:gd name="connsiteY25" fmla="*/ 237515 h 438037"/>
              <a:gd name="connsiteX26" fmla="*/ 70908 w 573888"/>
              <a:gd name="connsiteY26" fmla="*/ 303754 h 438037"/>
              <a:gd name="connsiteX27" fmla="*/ 234470 w 573888"/>
              <a:gd name="connsiteY27" fmla="*/ 354853 h 438037"/>
              <a:gd name="connsiteX28" fmla="*/ 286470 w 573888"/>
              <a:gd name="connsiteY28" fmla="*/ 337820 h 438037"/>
              <a:gd name="connsiteX29" fmla="*/ 339415 w 573888"/>
              <a:gd name="connsiteY29" fmla="*/ 354853 h 43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3888" h="438037">
                <a:moveTo>
                  <a:pt x="287415" y="409737"/>
                </a:moveTo>
                <a:cubicBezTo>
                  <a:pt x="278906" y="409737"/>
                  <a:pt x="267561" y="410683"/>
                  <a:pt x="233525" y="425824"/>
                </a:cubicBezTo>
                <a:cubicBezTo>
                  <a:pt x="173016" y="455158"/>
                  <a:pt x="0" y="435286"/>
                  <a:pt x="0" y="304700"/>
                </a:cubicBezTo>
                <a:cubicBezTo>
                  <a:pt x="0" y="174115"/>
                  <a:pt x="145598" y="186416"/>
                  <a:pt x="145598" y="186416"/>
                </a:cubicBezTo>
                <a:cubicBezTo>
                  <a:pt x="149380" y="186416"/>
                  <a:pt x="153162" y="187362"/>
                  <a:pt x="154107" y="185470"/>
                </a:cubicBezTo>
                <a:cubicBezTo>
                  <a:pt x="155053" y="184524"/>
                  <a:pt x="153162" y="176953"/>
                  <a:pt x="152217" y="175061"/>
                </a:cubicBezTo>
                <a:cubicBezTo>
                  <a:pt x="151271" y="173168"/>
                  <a:pt x="134253" y="115445"/>
                  <a:pt x="168289" y="63400"/>
                </a:cubicBezTo>
                <a:cubicBezTo>
                  <a:pt x="210834" y="946"/>
                  <a:pt x="280797" y="0"/>
                  <a:pt x="287415" y="0"/>
                </a:cubicBezTo>
                <a:cubicBezTo>
                  <a:pt x="293088" y="0"/>
                  <a:pt x="363996" y="946"/>
                  <a:pt x="404650" y="63400"/>
                </a:cubicBezTo>
                <a:cubicBezTo>
                  <a:pt x="438686" y="115445"/>
                  <a:pt x="421668" y="172222"/>
                  <a:pt x="420723" y="175061"/>
                </a:cubicBezTo>
                <a:cubicBezTo>
                  <a:pt x="419777" y="177900"/>
                  <a:pt x="417886" y="184524"/>
                  <a:pt x="418832" y="185470"/>
                </a:cubicBezTo>
                <a:cubicBezTo>
                  <a:pt x="419777" y="186416"/>
                  <a:pt x="423559" y="186416"/>
                  <a:pt x="427341" y="186416"/>
                </a:cubicBezTo>
                <a:cubicBezTo>
                  <a:pt x="427341" y="186416"/>
                  <a:pt x="573885" y="175061"/>
                  <a:pt x="573885" y="304700"/>
                </a:cubicBezTo>
                <a:cubicBezTo>
                  <a:pt x="574830" y="435286"/>
                  <a:pt x="401814" y="455158"/>
                  <a:pt x="340360" y="426770"/>
                </a:cubicBezTo>
                <a:cubicBezTo>
                  <a:pt x="306324" y="410683"/>
                  <a:pt x="295924" y="409737"/>
                  <a:pt x="287415" y="409737"/>
                </a:cubicBezTo>
                <a:close/>
                <a:moveTo>
                  <a:pt x="339415" y="354853"/>
                </a:moveTo>
                <a:cubicBezTo>
                  <a:pt x="398978" y="386080"/>
                  <a:pt x="502976" y="371886"/>
                  <a:pt x="502976" y="303754"/>
                </a:cubicBezTo>
                <a:cubicBezTo>
                  <a:pt x="502976" y="252655"/>
                  <a:pt x="445304" y="228998"/>
                  <a:pt x="400868" y="237515"/>
                </a:cubicBezTo>
                <a:cubicBezTo>
                  <a:pt x="368723" y="244139"/>
                  <a:pt x="340360" y="263064"/>
                  <a:pt x="331851" y="267796"/>
                </a:cubicBezTo>
                <a:cubicBezTo>
                  <a:pt x="324287" y="271581"/>
                  <a:pt x="324287" y="267796"/>
                  <a:pt x="334687" y="254548"/>
                </a:cubicBezTo>
                <a:cubicBezTo>
                  <a:pt x="349814" y="234676"/>
                  <a:pt x="382905" y="196825"/>
                  <a:pt x="359269" y="127747"/>
                </a:cubicBezTo>
                <a:cubicBezTo>
                  <a:pt x="339415" y="70024"/>
                  <a:pt x="287415" y="72863"/>
                  <a:pt x="286470" y="72863"/>
                </a:cubicBezTo>
                <a:cubicBezTo>
                  <a:pt x="285524" y="72863"/>
                  <a:pt x="233525" y="70971"/>
                  <a:pt x="214616" y="127747"/>
                </a:cubicBezTo>
                <a:cubicBezTo>
                  <a:pt x="190980" y="196825"/>
                  <a:pt x="224070" y="234676"/>
                  <a:pt x="240143" y="254548"/>
                </a:cubicBezTo>
                <a:cubicBezTo>
                  <a:pt x="250543" y="267796"/>
                  <a:pt x="250543" y="271581"/>
                  <a:pt x="242034" y="267796"/>
                </a:cubicBezTo>
                <a:cubicBezTo>
                  <a:pt x="233525" y="264011"/>
                  <a:pt x="205161" y="244139"/>
                  <a:pt x="173016" y="237515"/>
                </a:cubicBezTo>
                <a:cubicBezTo>
                  <a:pt x="128580" y="228998"/>
                  <a:pt x="70908" y="252655"/>
                  <a:pt x="70908" y="303754"/>
                </a:cubicBezTo>
                <a:cubicBezTo>
                  <a:pt x="70908" y="371886"/>
                  <a:pt x="174907" y="386080"/>
                  <a:pt x="234470" y="354853"/>
                </a:cubicBezTo>
                <a:cubicBezTo>
                  <a:pt x="267561" y="337820"/>
                  <a:pt x="280797" y="337820"/>
                  <a:pt x="286470" y="337820"/>
                </a:cubicBezTo>
                <a:cubicBezTo>
                  <a:pt x="293088" y="337820"/>
                  <a:pt x="306324" y="337820"/>
                  <a:pt x="339415" y="354853"/>
                </a:cubicBezTo>
                <a:close/>
              </a:path>
            </a:pathLst>
          </a:custGeom>
          <a:solidFill>
            <a:srgbClr val="DA020E"/>
          </a:solidFill>
          <a:ln w="9419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8999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ombinationstegning 10">
            <a:extLst>
              <a:ext uri="{FF2B5EF4-FFF2-40B4-BE49-F238E27FC236}">
                <a16:creationId xmlns:a16="http://schemas.microsoft.com/office/drawing/2014/main" id="{926A84F7-A6D3-E04D-A676-CAFC57C004A7}"/>
              </a:ext>
            </a:extLst>
          </p:cNvPr>
          <p:cNvSpPr/>
          <p:nvPr/>
        </p:nvSpPr>
        <p:spPr>
          <a:xfrm>
            <a:off x="-5866215" y="773259"/>
            <a:ext cx="11732430" cy="8822177"/>
          </a:xfrm>
          <a:custGeom>
            <a:avLst/>
            <a:gdLst>
              <a:gd name="connsiteX0" fmla="*/ 289560 w 576262"/>
              <a:gd name="connsiteY0" fmla="*/ 406133 h 433319"/>
              <a:gd name="connsiteX1" fmla="*/ 235267 w 576262"/>
              <a:gd name="connsiteY1" fmla="*/ 422041 h 433319"/>
              <a:gd name="connsiteX2" fmla="*/ 0 w 576262"/>
              <a:gd name="connsiteY2" fmla="*/ 301324 h 433319"/>
              <a:gd name="connsiteX3" fmla="*/ 146685 w 576262"/>
              <a:gd name="connsiteY3" fmla="*/ 184351 h 433319"/>
              <a:gd name="connsiteX4" fmla="*/ 155258 w 576262"/>
              <a:gd name="connsiteY4" fmla="*/ 183415 h 433319"/>
              <a:gd name="connsiteX5" fmla="*/ 153353 w 576262"/>
              <a:gd name="connsiteY5" fmla="*/ 173121 h 433319"/>
              <a:gd name="connsiteX6" fmla="*/ 169545 w 576262"/>
              <a:gd name="connsiteY6" fmla="*/ 62698 h 433319"/>
              <a:gd name="connsiteX7" fmla="*/ 287655 w 576262"/>
              <a:gd name="connsiteY7" fmla="*/ 0 h 433319"/>
              <a:gd name="connsiteX8" fmla="*/ 405765 w 576262"/>
              <a:gd name="connsiteY8" fmla="*/ 62698 h 433319"/>
              <a:gd name="connsiteX9" fmla="*/ 421958 w 576262"/>
              <a:gd name="connsiteY9" fmla="*/ 173121 h 433319"/>
              <a:gd name="connsiteX10" fmla="*/ 420052 w 576262"/>
              <a:gd name="connsiteY10" fmla="*/ 183415 h 433319"/>
              <a:gd name="connsiteX11" fmla="*/ 428625 w 576262"/>
              <a:gd name="connsiteY11" fmla="*/ 184351 h 433319"/>
              <a:gd name="connsiteX12" fmla="*/ 576263 w 576262"/>
              <a:gd name="connsiteY12" fmla="*/ 301324 h 433319"/>
              <a:gd name="connsiteX13" fmla="*/ 340042 w 576262"/>
              <a:gd name="connsiteY13" fmla="*/ 422041 h 433319"/>
              <a:gd name="connsiteX14" fmla="*/ 289560 w 576262"/>
              <a:gd name="connsiteY14" fmla="*/ 406133 h 433319"/>
              <a:gd name="connsiteX15" fmla="*/ 341948 w 576262"/>
              <a:gd name="connsiteY15" fmla="*/ 351857 h 433319"/>
              <a:gd name="connsiteX16" fmla="*/ 506730 w 576262"/>
              <a:gd name="connsiteY16" fmla="*/ 301324 h 433319"/>
              <a:gd name="connsiteX17" fmla="*/ 403860 w 576262"/>
              <a:gd name="connsiteY17" fmla="*/ 235819 h 433319"/>
              <a:gd name="connsiteX18" fmla="*/ 334327 w 576262"/>
              <a:gd name="connsiteY18" fmla="*/ 265764 h 433319"/>
              <a:gd name="connsiteX19" fmla="*/ 337185 w 576262"/>
              <a:gd name="connsiteY19" fmla="*/ 252663 h 433319"/>
              <a:gd name="connsiteX20" fmla="*/ 361950 w 576262"/>
              <a:gd name="connsiteY20" fmla="*/ 127267 h 433319"/>
              <a:gd name="connsiteX21" fmla="*/ 288608 w 576262"/>
              <a:gd name="connsiteY21" fmla="*/ 72992 h 433319"/>
              <a:gd name="connsiteX22" fmla="*/ 216217 w 576262"/>
              <a:gd name="connsiteY22" fmla="*/ 127267 h 433319"/>
              <a:gd name="connsiteX23" fmla="*/ 241935 w 576262"/>
              <a:gd name="connsiteY23" fmla="*/ 252663 h 433319"/>
              <a:gd name="connsiteX24" fmla="*/ 243840 w 576262"/>
              <a:gd name="connsiteY24" fmla="*/ 265764 h 433319"/>
              <a:gd name="connsiteX25" fmla="*/ 174308 w 576262"/>
              <a:gd name="connsiteY25" fmla="*/ 235819 h 433319"/>
              <a:gd name="connsiteX26" fmla="*/ 71438 w 576262"/>
              <a:gd name="connsiteY26" fmla="*/ 301324 h 433319"/>
              <a:gd name="connsiteX27" fmla="*/ 236220 w 576262"/>
              <a:gd name="connsiteY27" fmla="*/ 351857 h 433319"/>
              <a:gd name="connsiteX28" fmla="*/ 288608 w 576262"/>
              <a:gd name="connsiteY28" fmla="*/ 335013 h 433319"/>
              <a:gd name="connsiteX29" fmla="*/ 341948 w 576262"/>
              <a:gd name="connsiteY29" fmla="*/ 351857 h 43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6262" h="433319">
                <a:moveTo>
                  <a:pt x="289560" y="406133"/>
                </a:moveTo>
                <a:cubicBezTo>
                  <a:pt x="280988" y="406133"/>
                  <a:pt x="269558" y="407068"/>
                  <a:pt x="235267" y="422041"/>
                </a:cubicBezTo>
                <a:cubicBezTo>
                  <a:pt x="173355" y="450115"/>
                  <a:pt x="0" y="431399"/>
                  <a:pt x="0" y="301324"/>
                </a:cubicBezTo>
                <a:cubicBezTo>
                  <a:pt x="0" y="172185"/>
                  <a:pt x="146685" y="184351"/>
                  <a:pt x="146685" y="184351"/>
                </a:cubicBezTo>
                <a:cubicBezTo>
                  <a:pt x="150495" y="184351"/>
                  <a:pt x="154305" y="185286"/>
                  <a:pt x="155258" y="183415"/>
                </a:cubicBezTo>
                <a:cubicBezTo>
                  <a:pt x="156210" y="182479"/>
                  <a:pt x="154305" y="174993"/>
                  <a:pt x="153353" y="173121"/>
                </a:cubicBezTo>
                <a:cubicBezTo>
                  <a:pt x="152400" y="171249"/>
                  <a:pt x="135255" y="114166"/>
                  <a:pt x="169545" y="62698"/>
                </a:cubicBezTo>
                <a:cubicBezTo>
                  <a:pt x="210503" y="936"/>
                  <a:pt x="281940" y="0"/>
                  <a:pt x="287655" y="0"/>
                </a:cubicBezTo>
                <a:cubicBezTo>
                  <a:pt x="293370" y="0"/>
                  <a:pt x="364808" y="936"/>
                  <a:pt x="405765" y="62698"/>
                </a:cubicBezTo>
                <a:cubicBezTo>
                  <a:pt x="440055" y="114166"/>
                  <a:pt x="422910" y="170314"/>
                  <a:pt x="421958" y="173121"/>
                </a:cubicBezTo>
                <a:cubicBezTo>
                  <a:pt x="421005" y="175928"/>
                  <a:pt x="419100" y="182479"/>
                  <a:pt x="420052" y="183415"/>
                </a:cubicBezTo>
                <a:cubicBezTo>
                  <a:pt x="421005" y="184351"/>
                  <a:pt x="424815" y="184351"/>
                  <a:pt x="428625" y="184351"/>
                </a:cubicBezTo>
                <a:cubicBezTo>
                  <a:pt x="428625" y="184351"/>
                  <a:pt x="576263" y="173121"/>
                  <a:pt x="576263" y="301324"/>
                </a:cubicBezTo>
                <a:cubicBezTo>
                  <a:pt x="576263" y="431399"/>
                  <a:pt x="402908" y="450115"/>
                  <a:pt x="340042" y="422041"/>
                </a:cubicBezTo>
                <a:cubicBezTo>
                  <a:pt x="308610" y="407068"/>
                  <a:pt x="298133" y="406133"/>
                  <a:pt x="289560" y="406133"/>
                </a:cubicBezTo>
                <a:close/>
                <a:moveTo>
                  <a:pt x="341948" y="351857"/>
                </a:moveTo>
                <a:cubicBezTo>
                  <a:pt x="401955" y="382738"/>
                  <a:pt x="506730" y="368701"/>
                  <a:pt x="506730" y="301324"/>
                </a:cubicBezTo>
                <a:cubicBezTo>
                  <a:pt x="506730" y="250792"/>
                  <a:pt x="448627" y="227397"/>
                  <a:pt x="403860" y="235819"/>
                </a:cubicBezTo>
                <a:cubicBezTo>
                  <a:pt x="371475" y="242369"/>
                  <a:pt x="342900" y="261085"/>
                  <a:pt x="334327" y="265764"/>
                </a:cubicBezTo>
                <a:cubicBezTo>
                  <a:pt x="326708" y="269507"/>
                  <a:pt x="326708" y="265764"/>
                  <a:pt x="337185" y="252663"/>
                </a:cubicBezTo>
                <a:cubicBezTo>
                  <a:pt x="352425" y="233012"/>
                  <a:pt x="385763" y="195580"/>
                  <a:pt x="361950" y="127267"/>
                </a:cubicBezTo>
                <a:cubicBezTo>
                  <a:pt x="341948" y="70184"/>
                  <a:pt x="289560" y="72992"/>
                  <a:pt x="288608" y="72992"/>
                </a:cubicBezTo>
                <a:cubicBezTo>
                  <a:pt x="287655" y="72992"/>
                  <a:pt x="235267" y="71120"/>
                  <a:pt x="216217" y="127267"/>
                </a:cubicBezTo>
                <a:cubicBezTo>
                  <a:pt x="192405" y="195580"/>
                  <a:pt x="225742" y="233012"/>
                  <a:pt x="241935" y="252663"/>
                </a:cubicBezTo>
                <a:cubicBezTo>
                  <a:pt x="252413" y="265764"/>
                  <a:pt x="252413" y="269507"/>
                  <a:pt x="243840" y="265764"/>
                </a:cubicBezTo>
                <a:cubicBezTo>
                  <a:pt x="235267" y="262021"/>
                  <a:pt x="206692" y="242369"/>
                  <a:pt x="174308" y="235819"/>
                </a:cubicBezTo>
                <a:cubicBezTo>
                  <a:pt x="129540" y="227397"/>
                  <a:pt x="71438" y="250792"/>
                  <a:pt x="71438" y="301324"/>
                </a:cubicBezTo>
                <a:cubicBezTo>
                  <a:pt x="71438" y="368701"/>
                  <a:pt x="176213" y="382738"/>
                  <a:pt x="236220" y="351857"/>
                </a:cubicBezTo>
                <a:cubicBezTo>
                  <a:pt x="269558" y="335013"/>
                  <a:pt x="282892" y="335013"/>
                  <a:pt x="288608" y="335013"/>
                </a:cubicBezTo>
                <a:cubicBezTo>
                  <a:pt x="295275" y="334077"/>
                  <a:pt x="308610" y="334077"/>
                  <a:pt x="341948" y="351857"/>
                </a:cubicBezTo>
                <a:close/>
              </a:path>
            </a:pathLst>
          </a:custGeom>
          <a:solidFill>
            <a:srgbClr val="FFFFFF">
              <a:alpha val="34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49FF65-0E40-44C8-BE51-46F439DF2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393" y="1673652"/>
            <a:ext cx="9099213" cy="3324017"/>
          </a:xfrm>
        </p:spPr>
        <p:txBody>
          <a:bodyPr anchor="t" anchorCtr="0"/>
          <a:lstStyle>
            <a:lvl1pPr algn="ctr">
              <a:lnSpc>
                <a:spcPct val="10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935808-E588-4E4F-AB07-BD393AEEA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60050" y="6949471"/>
            <a:ext cx="1631950" cy="216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8C910CCA-3BE8-4246-8595-E0660BF281D5}" type="datetime1">
              <a:rPr lang="da-DK" smtClean="0"/>
              <a:pPr/>
              <a:t>11-08-2021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BBEC86B-FF6F-4D47-A039-653E3EADB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7735" y="6949471"/>
            <a:ext cx="5148265" cy="216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Diabetesforeningen PowerPoint skabelon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A9DC4EA-7A34-447B-9F4D-82518B30A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49471"/>
            <a:ext cx="623738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FB3AB3-2C13-419E-B57C-FAE847DCE83C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42" name="Gruppe 41">
            <a:extLst>
              <a:ext uri="{FF2B5EF4-FFF2-40B4-BE49-F238E27FC236}">
                <a16:creationId xmlns:a16="http://schemas.microsoft.com/office/drawing/2014/main" id="{CC144A12-3D73-EF4C-8AE0-D5333991EEE1}"/>
              </a:ext>
            </a:extLst>
          </p:cNvPr>
          <p:cNvGrpSpPr/>
          <p:nvPr userDrawn="1"/>
        </p:nvGrpSpPr>
        <p:grpSpPr>
          <a:xfrm>
            <a:off x="13417431" y="0"/>
            <a:ext cx="1989145" cy="4358662"/>
            <a:chOff x="12401431" y="0"/>
            <a:chExt cx="1989145" cy="4358662"/>
          </a:xfrm>
        </p:grpSpPr>
        <p:pic>
          <p:nvPicPr>
            <p:cNvPr id="43" name="Billede 42">
              <a:extLst>
                <a:ext uri="{FF2B5EF4-FFF2-40B4-BE49-F238E27FC236}">
                  <a16:creationId xmlns:a16="http://schemas.microsoft.com/office/drawing/2014/main" id="{4C9C7FEA-7116-B74F-8B8B-DCADDC28951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984"/>
            <a:stretch/>
          </p:blipFill>
          <p:spPr>
            <a:xfrm>
              <a:off x="12401431" y="353973"/>
              <a:ext cx="1800000" cy="3456215"/>
            </a:xfrm>
            <a:prstGeom prst="rect">
              <a:avLst/>
            </a:prstGeom>
            <a:ln w="6350">
              <a:solidFill>
                <a:schemeClr val="tx2"/>
              </a:solidFill>
            </a:ln>
          </p:spPr>
        </p:pic>
        <p:sp>
          <p:nvSpPr>
            <p:cNvPr id="44" name="Tekstfelt 43">
              <a:extLst>
                <a:ext uri="{FF2B5EF4-FFF2-40B4-BE49-F238E27FC236}">
                  <a16:creationId xmlns:a16="http://schemas.microsoft.com/office/drawing/2014/main" id="{CF1D05CF-24DD-CF46-9640-6ABB4561BADB}"/>
                </a:ext>
              </a:extLst>
            </p:cNvPr>
            <p:cNvSpPr txBox="1"/>
            <p:nvPr userDrawn="1"/>
          </p:nvSpPr>
          <p:spPr>
            <a:xfrm>
              <a:off x="12401431" y="0"/>
              <a:ext cx="1989145" cy="4037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600"/>
                </a:lnSpc>
              </a:pPr>
              <a:r>
                <a:rPr lang="da-DK" sz="1400" b="1" dirty="0">
                  <a:solidFill>
                    <a:schemeClr val="tx2"/>
                  </a:solidFill>
                </a:rPr>
                <a:t>Skift baggrundsfarve</a:t>
              </a:r>
            </a:p>
          </p:txBody>
        </p:sp>
        <p:sp>
          <p:nvSpPr>
            <p:cNvPr id="45" name="Tekstfelt 44">
              <a:extLst>
                <a:ext uri="{FF2B5EF4-FFF2-40B4-BE49-F238E27FC236}">
                  <a16:creationId xmlns:a16="http://schemas.microsoft.com/office/drawing/2014/main" id="{1CBC3A8F-2901-A849-B9DE-A9F8F827FE7D}"/>
                </a:ext>
              </a:extLst>
            </p:cNvPr>
            <p:cNvSpPr txBox="1"/>
            <p:nvPr userDrawn="1"/>
          </p:nvSpPr>
          <p:spPr>
            <a:xfrm>
              <a:off x="12401431" y="3896997"/>
              <a:ext cx="1893333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da-DK" sz="1000" dirty="0">
                  <a:solidFill>
                    <a:schemeClr val="tx2"/>
                  </a:solidFill>
                </a:rPr>
                <a:t>Vælg ”Massiv udfyldning” og vælg derefter den ønskede farve i den indbyggede </a:t>
              </a:r>
              <a:r>
                <a:rPr lang="da-DK" sz="1000" dirty="0" err="1">
                  <a:solidFill>
                    <a:schemeClr val="tx2"/>
                  </a:solidFill>
                </a:rPr>
                <a:t>farvepalette</a:t>
              </a:r>
              <a:r>
                <a:rPr lang="da-DK" sz="1000" dirty="0">
                  <a:solidFill>
                    <a:schemeClr val="tx2"/>
                  </a:solidFill>
                </a:rPr>
                <a:t>.</a:t>
              </a:r>
            </a:p>
          </p:txBody>
        </p:sp>
      </p:grpSp>
      <p:sp>
        <p:nvSpPr>
          <p:cNvPr id="3" name="Tekstfelt 2">
            <a:extLst>
              <a:ext uri="{FF2B5EF4-FFF2-40B4-BE49-F238E27FC236}">
                <a16:creationId xmlns:a16="http://schemas.microsoft.com/office/drawing/2014/main" id="{98794405-6FE9-FE46-90B5-2BB13766BCB1}"/>
              </a:ext>
            </a:extLst>
          </p:cNvPr>
          <p:cNvSpPr txBox="1"/>
          <p:nvPr userDrawn="1"/>
        </p:nvSpPr>
        <p:spPr>
          <a:xfrm>
            <a:off x="1280160" y="6009695"/>
            <a:ext cx="4455478" cy="27586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Læs mere på </a:t>
            </a:r>
            <a:r>
              <a:rPr lang="da-DK" b="1" dirty="0" err="1">
                <a:solidFill>
                  <a:schemeClr val="bg1"/>
                </a:solidFill>
              </a:rPr>
              <a:t>diabetes.dk</a:t>
            </a:r>
            <a:endParaRPr lang="da-DK" b="1" dirty="0">
              <a:solidFill>
                <a:schemeClr val="bg1"/>
              </a:solidFill>
            </a:endParaRP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76689A7E-EED4-824D-AD65-23B1AE435675}"/>
              </a:ext>
            </a:extLst>
          </p:cNvPr>
          <p:cNvGrpSpPr/>
          <p:nvPr userDrawn="1"/>
        </p:nvGrpSpPr>
        <p:grpSpPr>
          <a:xfrm>
            <a:off x="8834002" y="5967500"/>
            <a:ext cx="2077838" cy="270184"/>
            <a:chOff x="8487914" y="5967500"/>
            <a:chExt cx="2077838" cy="270184"/>
          </a:xfrm>
        </p:grpSpPr>
        <p:sp>
          <p:nvSpPr>
            <p:cNvPr id="9" name="Grafik 7">
              <a:extLst>
                <a:ext uri="{FF2B5EF4-FFF2-40B4-BE49-F238E27FC236}">
                  <a16:creationId xmlns:a16="http://schemas.microsoft.com/office/drawing/2014/main" id="{A8BF89C4-AF72-B64A-A363-131AD0DC8494}"/>
                </a:ext>
              </a:extLst>
            </p:cNvPr>
            <p:cNvSpPr/>
            <p:nvPr/>
          </p:nvSpPr>
          <p:spPr>
            <a:xfrm>
              <a:off x="8487914" y="5967500"/>
              <a:ext cx="146293" cy="269788"/>
            </a:xfrm>
            <a:custGeom>
              <a:avLst/>
              <a:gdLst>
                <a:gd name="connsiteX0" fmla="*/ 137744 w 146293"/>
                <a:gd name="connsiteY0" fmla="*/ 153894 h 269788"/>
                <a:gd name="connsiteX1" fmla="*/ 144394 w 146293"/>
                <a:gd name="connsiteY1" fmla="*/ 103546 h 269788"/>
                <a:gd name="connsiteX2" fmla="*/ 94996 w 146293"/>
                <a:gd name="connsiteY2" fmla="*/ 103546 h 269788"/>
                <a:gd name="connsiteX3" fmla="*/ 94996 w 146293"/>
                <a:gd name="connsiteY3" fmla="*/ 71247 h 269788"/>
                <a:gd name="connsiteX4" fmla="*/ 119695 w 146293"/>
                <a:gd name="connsiteY4" fmla="*/ 46548 h 269788"/>
                <a:gd name="connsiteX5" fmla="*/ 146294 w 146293"/>
                <a:gd name="connsiteY5" fmla="*/ 46548 h 269788"/>
                <a:gd name="connsiteX6" fmla="*/ 146294 w 146293"/>
                <a:gd name="connsiteY6" fmla="*/ 1900 h 269788"/>
                <a:gd name="connsiteX7" fmla="*/ 107345 w 146293"/>
                <a:gd name="connsiteY7" fmla="*/ 0 h 269788"/>
                <a:gd name="connsiteX8" fmla="*/ 42748 w 146293"/>
                <a:gd name="connsiteY8" fmla="*/ 66497 h 269788"/>
                <a:gd name="connsiteX9" fmla="*/ 42748 w 146293"/>
                <a:gd name="connsiteY9" fmla="*/ 103546 h 269788"/>
                <a:gd name="connsiteX10" fmla="*/ 0 w 146293"/>
                <a:gd name="connsiteY10" fmla="*/ 103546 h 269788"/>
                <a:gd name="connsiteX11" fmla="*/ 0 w 146293"/>
                <a:gd name="connsiteY11" fmla="*/ 153894 h 269788"/>
                <a:gd name="connsiteX12" fmla="*/ 42748 w 146293"/>
                <a:gd name="connsiteY12" fmla="*/ 153894 h 269788"/>
                <a:gd name="connsiteX13" fmla="*/ 42748 w 146293"/>
                <a:gd name="connsiteY13" fmla="*/ 269789 h 269788"/>
                <a:gd name="connsiteX14" fmla="*/ 97846 w 146293"/>
                <a:gd name="connsiteY14" fmla="*/ 269789 h 269788"/>
                <a:gd name="connsiteX15" fmla="*/ 97846 w 146293"/>
                <a:gd name="connsiteY15" fmla="*/ 154844 h 269788"/>
                <a:gd name="connsiteX16" fmla="*/ 137744 w 146293"/>
                <a:gd name="connsiteY16" fmla="*/ 154844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6293" h="269788">
                  <a:moveTo>
                    <a:pt x="137744" y="153894"/>
                  </a:moveTo>
                  <a:lnTo>
                    <a:pt x="144394" y="103546"/>
                  </a:lnTo>
                  <a:lnTo>
                    <a:pt x="94996" y="103546"/>
                  </a:lnTo>
                  <a:lnTo>
                    <a:pt x="94996" y="71247"/>
                  </a:lnTo>
                  <a:cubicBezTo>
                    <a:pt x="94996" y="56998"/>
                    <a:pt x="98796" y="46548"/>
                    <a:pt x="119695" y="46548"/>
                  </a:cubicBezTo>
                  <a:lnTo>
                    <a:pt x="146294" y="46548"/>
                  </a:lnTo>
                  <a:lnTo>
                    <a:pt x="146294" y="1900"/>
                  </a:lnTo>
                  <a:cubicBezTo>
                    <a:pt x="141544" y="950"/>
                    <a:pt x="126345" y="0"/>
                    <a:pt x="107345" y="0"/>
                  </a:cubicBezTo>
                  <a:cubicBezTo>
                    <a:pt x="69347" y="0"/>
                    <a:pt x="42748" y="23749"/>
                    <a:pt x="42748" y="66497"/>
                  </a:cubicBezTo>
                  <a:lnTo>
                    <a:pt x="42748" y="103546"/>
                  </a:lnTo>
                  <a:lnTo>
                    <a:pt x="0" y="103546"/>
                  </a:lnTo>
                  <a:lnTo>
                    <a:pt x="0" y="153894"/>
                  </a:lnTo>
                  <a:lnTo>
                    <a:pt x="42748" y="153894"/>
                  </a:lnTo>
                  <a:lnTo>
                    <a:pt x="42748" y="269789"/>
                  </a:lnTo>
                  <a:lnTo>
                    <a:pt x="97846" y="269789"/>
                  </a:lnTo>
                  <a:lnTo>
                    <a:pt x="97846" y="154844"/>
                  </a:lnTo>
                  <a:lnTo>
                    <a:pt x="137744" y="154844"/>
                  </a:lnTo>
                  <a:close/>
                </a:path>
              </a:pathLst>
            </a:custGeom>
            <a:solidFill>
              <a:schemeClr val="bg1"/>
            </a:solidFill>
            <a:ln w="9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4" name="Grafik 11">
              <a:extLst>
                <a:ext uri="{FF2B5EF4-FFF2-40B4-BE49-F238E27FC236}">
                  <a16:creationId xmlns:a16="http://schemas.microsoft.com/office/drawing/2014/main" id="{F43674C3-5BA6-C44A-B411-960B2436246A}"/>
                </a:ext>
              </a:extLst>
            </p:cNvPr>
            <p:cNvSpPr/>
            <p:nvPr/>
          </p:nvSpPr>
          <p:spPr>
            <a:xfrm>
              <a:off x="8836380" y="5967500"/>
              <a:ext cx="262189" cy="268838"/>
            </a:xfrm>
            <a:custGeom>
              <a:avLst/>
              <a:gdLst>
                <a:gd name="connsiteX0" fmla="*/ 54148 w 262189"/>
                <a:gd name="connsiteY0" fmla="*/ 268839 h 268838"/>
                <a:gd name="connsiteX1" fmla="*/ 5700 w 262189"/>
                <a:gd name="connsiteY1" fmla="*/ 268839 h 268838"/>
                <a:gd name="connsiteX2" fmla="*/ 5700 w 262189"/>
                <a:gd name="connsiteY2" fmla="*/ 93096 h 268838"/>
                <a:gd name="connsiteX3" fmla="*/ 54148 w 262189"/>
                <a:gd name="connsiteY3" fmla="*/ 93096 h 268838"/>
                <a:gd name="connsiteX4" fmla="*/ 54148 w 262189"/>
                <a:gd name="connsiteY4" fmla="*/ 180492 h 268838"/>
                <a:gd name="connsiteX5" fmla="*/ 54148 w 262189"/>
                <a:gd name="connsiteY5" fmla="*/ 268839 h 268838"/>
                <a:gd name="connsiteX6" fmla="*/ 31349 w 262189"/>
                <a:gd name="connsiteY6" fmla="*/ 56998 h 268838"/>
                <a:gd name="connsiteX7" fmla="*/ 31349 w 262189"/>
                <a:gd name="connsiteY7" fmla="*/ 56998 h 268838"/>
                <a:gd name="connsiteX8" fmla="*/ 0 w 262189"/>
                <a:gd name="connsiteY8" fmla="*/ 28499 h 268838"/>
                <a:gd name="connsiteX9" fmla="*/ 31349 w 262189"/>
                <a:gd name="connsiteY9" fmla="*/ 0 h 268838"/>
                <a:gd name="connsiteX10" fmla="*/ 62697 w 262189"/>
                <a:gd name="connsiteY10" fmla="*/ 28499 h 268838"/>
                <a:gd name="connsiteX11" fmla="*/ 31349 w 262189"/>
                <a:gd name="connsiteY11" fmla="*/ 56998 h 268838"/>
                <a:gd name="connsiteX12" fmla="*/ 261239 w 262189"/>
                <a:gd name="connsiteY12" fmla="*/ 268839 h 268838"/>
                <a:gd name="connsiteX13" fmla="*/ 207091 w 262189"/>
                <a:gd name="connsiteY13" fmla="*/ 268839 h 268838"/>
                <a:gd name="connsiteX14" fmla="*/ 207091 w 262189"/>
                <a:gd name="connsiteY14" fmla="*/ 182392 h 268838"/>
                <a:gd name="connsiteX15" fmla="*/ 178593 w 262189"/>
                <a:gd name="connsiteY15" fmla="*/ 144394 h 268838"/>
                <a:gd name="connsiteX16" fmla="*/ 142494 w 262189"/>
                <a:gd name="connsiteY16" fmla="*/ 165293 h 268838"/>
                <a:gd name="connsiteX17" fmla="*/ 141544 w 262189"/>
                <a:gd name="connsiteY17" fmla="*/ 178593 h 268838"/>
                <a:gd name="connsiteX18" fmla="*/ 141544 w 262189"/>
                <a:gd name="connsiteY18" fmla="*/ 268839 h 268838"/>
                <a:gd name="connsiteX19" fmla="*/ 93096 w 262189"/>
                <a:gd name="connsiteY19" fmla="*/ 268839 h 268838"/>
                <a:gd name="connsiteX20" fmla="*/ 93096 w 262189"/>
                <a:gd name="connsiteY20" fmla="*/ 93096 h 268838"/>
                <a:gd name="connsiteX21" fmla="*/ 142494 w 262189"/>
                <a:gd name="connsiteY21" fmla="*/ 93096 h 268838"/>
                <a:gd name="connsiteX22" fmla="*/ 142494 w 262189"/>
                <a:gd name="connsiteY22" fmla="*/ 135844 h 268838"/>
                <a:gd name="connsiteX23" fmla="*/ 200442 w 262189"/>
                <a:gd name="connsiteY23" fmla="*/ 101646 h 268838"/>
                <a:gd name="connsiteX24" fmla="*/ 262189 w 262189"/>
                <a:gd name="connsiteY24" fmla="*/ 175743 h 268838"/>
                <a:gd name="connsiteX25" fmla="*/ 262189 w 262189"/>
                <a:gd name="connsiteY25" fmla="*/ 268839 h 26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2189" h="268838">
                  <a:moveTo>
                    <a:pt x="54148" y="268839"/>
                  </a:moveTo>
                  <a:lnTo>
                    <a:pt x="5700" y="268839"/>
                  </a:lnTo>
                  <a:lnTo>
                    <a:pt x="5700" y="93096"/>
                  </a:lnTo>
                  <a:lnTo>
                    <a:pt x="54148" y="93096"/>
                  </a:lnTo>
                  <a:lnTo>
                    <a:pt x="54148" y="180492"/>
                  </a:lnTo>
                  <a:lnTo>
                    <a:pt x="54148" y="268839"/>
                  </a:lnTo>
                  <a:close/>
                  <a:moveTo>
                    <a:pt x="31349" y="56998"/>
                  </a:moveTo>
                  <a:lnTo>
                    <a:pt x="31349" y="56998"/>
                  </a:lnTo>
                  <a:cubicBezTo>
                    <a:pt x="12350" y="56998"/>
                    <a:pt x="0" y="44648"/>
                    <a:pt x="0" y="28499"/>
                  </a:cubicBezTo>
                  <a:cubicBezTo>
                    <a:pt x="0" y="12350"/>
                    <a:pt x="12350" y="0"/>
                    <a:pt x="31349" y="0"/>
                  </a:cubicBezTo>
                  <a:cubicBezTo>
                    <a:pt x="50348" y="0"/>
                    <a:pt x="62697" y="12350"/>
                    <a:pt x="62697" y="28499"/>
                  </a:cubicBezTo>
                  <a:cubicBezTo>
                    <a:pt x="62697" y="44648"/>
                    <a:pt x="50348" y="56998"/>
                    <a:pt x="31349" y="56998"/>
                  </a:cubicBezTo>
                  <a:close/>
                  <a:moveTo>
                    <a:pt x="261239" y="268839"/>
                  </a:moveTo>
                  <a:lnTo>
                    <a:pt x="207091" y="268839"/>
                  </a:lnTo>
                  <a:lnTo>
                    <a:pt x="207091" y="182392"/>
                  </a:lnTo>
                  <a:cubicBezTo>
                    <a:pt x="207091" y="159593"/>
                    <a:pt x="199492" y="144394"/>
                    <a:pt x="178593" y="144394"/>
                  </a:cubicBezTo>
                  <a:cubicBezTo>
                    <a:pt x="163393" y="144394"/>
                    <a:pt x="147244" y="154844"/>
                    <a:pt x="142494" y="165293"/>
                  </a:cubicBezTo>
                  <a:cubicBezTo>
                    <a:pt x="140594" y="169093"/>
                    <a:pt x="141544" y="173843"/>
                    <a:pt x="141544" y="178593"/>
                  </a:cubicBezTo>
                  <a:lnTo>
                    <a:pt x="141544" y="268839"/>
                  </a:lnTo>
                  <a:lnTo>
                    <a:pt x="93096" y="268839"/>
                  </a:lnTo>
                  <a:cubicBezTo>
                    <a:pt x="93096" y="268839"/>
                    <a:pt x="94046" y="107346"/>
                    <a:pt x="93096" y="93096"/>
                  </a:cubicBezTo>
                  <a:lnTo>
                    <a:pt x="142494" y="93096"/>
                  </a:lnTo>
                  <a:lnTo>
                    <a:pt x="142494" y="135844"/>
                  </a:lnTo>
                  <a:cubicBezTo>
                    <a:pt x="146294" y="124445"/>
                    <a:pt x="170043" y="101646"/>
                    <a:pt x="200442" y="101646"/>
                  </a:cubicBezTo>
                  <a:cubicBezTo>
                    <a:pt x="237490" y="101646"/>
                    <a:pt x="262189" y="123495"/>
                    <a:pt x="262189" y="175743"/>
                  </a:cubicBezTo>
                  <a:lnTo>
                    <a:pt x="262189" y="268839"/>
                  </a:lnTo>
                  <a:close/>
                </a:path>
              </a:pathLst>
            </a:custGeom>
            <a:solidFill>
              <a:schemeClr val="bg1"/>
            </a:solidFill>
            <a:ln w="9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7" name="Grafik 15">
              <a:extLst>
                <a:ext uri="{FF2B5EF4-FFF2-40B4-BE49-F238E27FC236}">
                  <a16:creationId xmlns:a16="http://schemas.microsoft.com/office/drawing/2014/main" id="{442FFA89-4BD7-4145-AED3-671FE3FFFD5B}"/>
                </a:ext>
              </a:extLst>
            </p:cNvPr>
            <p:cNvSpPr/>
            <p:nvPr/>
          </p:nvSpPr>
          <p:spPr>
            <a:xfrm>
              <a:off x="9300742" y="5969400"/>
              <a:ext cx="267888" cy="267888"/>
            </a:xfrm>
            <a:custGeom>
              <a:avLst/>
              <a:gdLst>
                <a:gd name="connsiteX0" fmla="*/ 133944 w 267888"/>
                <a:gd name="connsiteY0" fmla="*/ 24699 h 267888"/>
                <a:gd name="connsiteX1" fmla="*/ 188092 w 267888"/>
                <a:gd name="connsiteY1" fmla="*/ 25649 h 267888"/>
                <a:gd name="connsiteX2" fmla="*/ 212791 w 267888"/>
                <a:gd name="connsiteY2" fmla="*/ 30399 h 267888"/>
                <a:gd name="connsiteX3" fmla="*/ 227990 w 267888"/>
                <a:gd name="connsiteY3" fmla="*/ 40848 h 267888"/>
                <a:gd name="connsiteX4" fmla="*/ 238440 w 267888"/>
                <a:gd name="connsiteY4" fmla="*/ 56048 h 267888"/>
                <a:gd name="connsiteX5" fmla="*/ 243190 w 267888"/>
                <a:gd name="connsiteY5" fmla="*/ 80747 h 267888"/>
                <a:gd name="connsiteX6" fmla="*/ 244140 w 267888"/>
                <a:gd name="connsiteY6" fmla="*/ 134894 h 267888"/>
                <a:gd name="connsiteX7" fmla="*/ 243190 w 267888"/>
                <a:gd name="connsiteY7" fmla="*/ 189042 h 267888"/>
                <a:gd name="connsiteX8" fmla="*/ 238440 w 267888"/>
                <a:gd name="connsiteY8" fmla="*/ 213741 h 267888"/>
                <a:gd name="connsiteX9" fmla="*/ 227990 w 267888"/>
                <a:gd name="connsiteY9" fmla="*/ 228940 h 267888"/>
                <a:gd name="connsiteX10" fmla="*/ 212791 w 267888"/>
                <a:gd name="connsiteY10" fmla="*/ 239390 h 267888"/>
                <a:gd name="connsiteX11" fmla="*/ 188092 w 267888"/>
                <a:gd name="connsiteY11" fmla="*/ 244140 h 267888"/>
                <a:gd name="connsiteX12" fmla="*/ 133944 w 267888"/>
                <a:gd name="connsiteY12" fmla="*/ 245090 h 267888"/>
                <a:gd name="connsiteX13" fmla="*/ 79797 w 267888"/>
                <a:gd name="connsiteY13" fmla="*/ 244140 h 267888"/>
                <a:gd name="connsiteX14" fmla="*/ 55098 w 267888"/>
                <a:gd name="connsiteY14" fmla="*/ 239390 h 267888"/>
                <a:gd name="connsiteX15" fmla="*/ 39898 w 267888"/>
                <a:gd name="connsiteY15" fmla="*/ 228940 h 267888"/>
                <a:gd name="connsiteX16" fmla="*/ 29449 w 267888"/>
                <a:gd name="connsiteY16" fmla="*/ 213741 h 267888"/>
                <a:gd name="connsiteX17" fmla="*/ 24699 w 267888"/>
                <a:gd name="connsiteY17" fmla="*/ 189042 h 267888"/>
                <a:gd name="connsiteX18" fmla="*/ 23749 w 267888"/>
                <a:gd name="connsiteY18" fmla="*/ 134894 h 267888"/>
                <a:gd name="connsiteX19" fmla="*/ 24699 w 267888"/>
                <a:gd name="connsiteY19" fmla="*/ 80747 h 267888"/>
                <a:gd name="connsiteX20" fmla="*/ 29449 w 267888"/>
                <a:gd name="connsiteY20" fmla="*/ 56048 h 267888"/>
                <a:gd name="connsiteX21" fmla="*/ 39898 w 267888"/>
                <a:gd name="connsiteY21" fmla="*/ 40848 h 267888"/>
                <a:gd name="connsiteX22" fmla="*/ 55098 w 267888"/>
                <a:gd name="connsiteY22" fmla="*/ 30399 h 267888"/>
                <a:gd name="connsiteX23" fmla="*/ 79797 w 267888"/>
                <a:gd name="connsiteY23" fmla="*/ 25649 h 267888"/>
                <a:gd name="connsiteX24" fmla="*/ 133944 w 267888"/>
                <a:gd name="connsiteY24" fmla="*/ 24699 h 267888"/>
                <a:gd name="connsiteX25" fmla="*/ 133944 w 267888"/>
                <a:gd name="connsiteY25" fmla="*/ 0 h 267888"/>
                <a:gd name="connsiteX26" fmla="*/ 78847 w 267888"/>
                <a:gd name="connsiteY26" fmla="*/ 950 h 267888"/>
                <a:gd name="connsiteX27" fmla="*/ 46548 w 267888"/>
                <a:gd name="connsiteY27" fmla="*/ 7600 h 267888"/>
                <a:gd name="connsiteX28" fmla="*/ 22799 w 267888"/>
                <a:gd name="connsiteY28" fmla="*/ 22799 h 267888"/>
                <a:gd name="connsiteX29" fmla="*/ 7600 w 267888"/>
                <a:gd name="connsiteY29" fmla="*/ 46548 h 267888"/>
                <a:gd name="connsiteX30" fmla="*/ 950 w 267888"/>
                <a:gd name="connsiteY30" fmla="*/ 78847 h 267888"/>
                <a:gd name="connsiteX31" fmla="*/ 0 w 267888"/>
                <a:gd name="connsiteY31" fmla="*/ 133944 h 267888"/>
                <a:gd name="connsiteX32" fmla="*/ 950 w 267888"/>
                <a:gd name="connsiteY32" fmla="*/ 189042 h 267888"/>
                <a:gd name="connsiteX33" fmla="*/ 7600 w 267888"/>
                <a:gd name="connsiteY33" fmla="*/ 221341 h 267888"/>
                <a:gd name="connsiteX34" fmla="*/ 22799 w 267888"/>
                <a:gd name="connsiteY34" fmla="*/ 245090 h 267888"/>
                <a:gd name="connsiteX35" fmla="*/ 46548 w 267888"/>
                <a:gd name="connsiteY35" fmla="*/ 260289 h 267888"/>
                <a:gd name="connsiteX36" fmla="*/ 78847 w 267888"/>
                <a:gd name="connsiteY36" fmla="*/ 266939 h 267888"/>
                <a:gd name="connsiteX37" fmla="*/ 133944 w 267888"/>
                <a:gd name="connsiteY37" fmla="*/ 267889 h 267888"/>
                <a:gd name="connsiteX38" fmla="*/ 189042 w 267888"/>
                <a:gd name="connsiteY38" fmla="*/ 266939 h 267888"/>
                <a:gd name="connsiteX39" fmla="*/ 221341 w 267888"/>
                <a:gd name="connsiteY39" fmla="*/ 260289 h 267888"/>
                <a:gd name="connsiteX40" fmla="*/ 245090 w 267888"/>
                <a:gd name="connsiteY40" fmla="*/ 245090 h 267888"/>
                <a:gd name="connsiteX41" fmla="*/ 260289 w 267888"/>
                <a:gd name="connsiteY41" fmla="*/ 221341 h 267888"/>
                <a:gd name="connsiteX42" fmla="*/ 266939 w 267888"/>
                <a:gd name="connsiteY42" fmla="*/ 189042 h 267888"/>
                <a:gd name="connsiteX43" fmla="*/ 267889 w 267888"/>
                <a:gd name="connsiteY43" fmla="*/ 133944 h 267888"/>
                <a:gd name="connsiteX44" fmla="*/ 266939 w 267888"/>
                <a:gd name="connsiteY44" fmla="*/ 78847 h 267888"/>
                <a:gd name="connsiteX45" fmla="*/ 260289 w 267888"/>
                <a:gd name="connsiteY45" fmla="*/ 46548 h 267888"/>
                <a:gd name="connsiteX46" fmla="*/ 245090 w 267888"/>
                <a:gd name="connsiteY46" fmla="*/ 22799 h 267888"/>
                <a:gd name="connsiteX47" fmla="*/ 221341 w 267888"/>
                <a:gd name="connsiteY47" fmla="*/ 7600 h 267888"/>
                <a:gd name="connsiteX48" fmla="*/ 189042 w 267888"/>
                <a:gd name="connsiteY48" fmla="*/ 950 h 267888"/>
                <a:gd name="connsiteX49" fmla="*/ 133944 w 267888"/>
                <a:gd name="connsiteY49" fmla="*/ 0 h 267888"/>
                <a:gd name="connsiteX50" fmla="*/ 133944 w 267888"/>
                <a:gd name="connsiteY50" fmla="*/ 0 h 267888"/>
                <a:gd name="connsiteX51" fmla="*/ 133944 w 267888"/>
                <a:gd name="connsiteY51" fmla="*/ 65547 h 267888"/>
                <a:gd name="connsiteX52" fmla="*/ 64597 w 267888"/>
                <a:gd name="connsiteY52" fmla="*/ 134894 h 267888"/>
                <a:gd name="connsiteX53" fmla="*/ 133944 w 267888"/>
                <a:gd name="connsiteY53" fmla="*/ 204241 h 267888"/>
                <a:gd name="connsiteX54" fmla="*/ 203291 w 267888"/>
                <a:gd name="connsiteY54" fmla="*/ 134894 h 267888"/>
                <a:gd name="connsiteX55" fmla="*/ 133944 w 267888"/>
                <a:gd name="connsiteY55" fmla="*/ 65547 h 267888"/>
                <a:gd name="connsiteX56" fmla="*/ 133944 w 267888"/>
                <a:gd name="connsiteY56" fmla="*/ 179542 h 267888"/>
                <a:gd name="connsiteX57" fmla="*/ 89296 w 267888"/>
                <a:gd name="connsiteY57" fmla="*/ 134894 h 267888"/>
                <a:gd name="connsiteX58" fmla="*/ 133944 w 267888"/>
                <a:gd name="connsiteY58" fmla="*/ 90246 h 267888"/>
                <a:gd name="connsiteX59" fmla="*/ 178593 w 267888"/>
                <a:gd name="connsiteY59" fmla="*/ 134894 h 267888"/>
                <a:gd name="connsiteX60" fmla="*/ 133944 w 267888"/>
                <a:gd name="connsiteY60" fmla="*/ 179542 h 267888"/>
                <a:gd name="connsiteX61" fmla="*/ 206141 w 267888"/>
                <a:gd name="connsiteY61" fmla="*/ 46548 h 267888"/>
                <a:gd name="connsiteX62" fmla="*/ 189992 w 267888"/>
                <a:gd name="connsiteY62" fmla="*/ 62697 h 267888"/>
                <a:gd name="connsiteX63" fmla="*/ 206141 w 267888"/>
                <a:gd name="connsiteY63" fmla="*/ 78847 h 267888"/>
                <a:gd name="connsiteX64" fmla="*/ 222291 w 267888"/>
                <a:gd name="connsiteY64" fmla="*/ 62697 h 267888"/>
                <a:gd name="connsiteX65" fmla="*/ 206141 w 267888"/>
                <a:gd name="connsiteY65" fmla="*/ 46548 h 267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67888" h="267888">
                  <a:moveTo>
                    <a:pt x="133944" y="24699"/>
                  </a:moveTo>
                  <a:cubicBezTo>
                    <a:pt x="170043" y="24699"/>
                    <a:pt x="173843" y="24699"/>
                    <a:pt x="188092" y="25649"/>
                  </a:cubicBezTo>
                  <a:cubicBezTo>
                    <a:pt x="201392" y="26599"/>
                    <a:pt x="208041" y="28499"/>
                    <a:pt x="212791" y="30399"/>
                  </a:cubicBezTo>
                  <a:cubicBezTo>
                    <a:pt x="219441" y="33249"/>
                    <a:pt x="223241" y="36099"/>
                    <a:pt x="227990" y="40848"/>
                  </a:cubicBezTo>
                  <a:cubicBezTo>
                    <a:pt x="232740" y="45598"/>
                    <a:pt x="235590" y="50348"/>
                    <a:pt x="238440" y="56048"/>
                  </a:cubicBezTo>
                  <a:cubicBezTo>
                    <a:pt x="240340" y="60797"/>
                    <a:pt x="242240" y="67447"/>
                    <a:pt x="243190" y="80747"/>
                  </a:cubicBezTo>
                  <a:cubicBezTo>
                    <a:pt x="244140" y="94996"/>
                    <a:pt x="244140" y="98796"/>
                    <a:pt x="244140" y="134894"/>
                  </a:cubicBezTo>
                  <a:cubicBezTo>
                    <a:pt x="244140" y="170993"/>
                    <a:pt x="244140" y="174793"/>
                    <a:pt x="243190" y="189042"/>
                  </a:cubicBezTo>
                  <a:cubicBezTo>
                    <a:pt x="242240" y="202342"/>
                    <a:pt x="240340" y="208991"/>
                    <a:pt x="238440" y="213741"/>
                  </a:cubicBezTo>
                  <a:cubicBezTo>
                    <a:pt x="235590" y="220391"/>
                    <a:pt x="232740" y="224191"/>
                    <a:pt x="227990" y="228940"/>
                  </a:cubicBezTo>
                  <a:cubicBezTo>
                    <a:pt x="223241" y="233690"/>
                    <a:pt x="218491" y="236540"/>
                    <a:pt x="212791" y="239390"/>
                  </a:cubicBezTo>
                  <a:cubicBezTo>
                    <a:pt x="208041" y="241290"/>
                    <a:pt x="201392" y="243190"/>
                    <a:pt x="188092" y="244140"/>
                  </a:cubicBezTo>
                  <a:cubicBezTo>
                    <a:pt x="173843" y="245090"/>
                    <a:pt x="170043" y="245090"/>
                    <a:pt x="133944" y="245090"/>
                  </a:cubicBezTo>
                  <a:cubicBezTo>
                    <a:pt x="97846" y="245090"/>
                    <a:pt x="94046" y="245090"/>
                    <a:pt x="79797" y="244140"/>
                  </a:cubicBezTo>
                  <a:cubicBezTo>
                    <a:pt x="66497" y="243190"/>
                    <a:pt x="59848" y="241290"/>
                    <a:pt x="55098" y="239390"/>
                  </a:cubicBezTo>
                  <a:cubicBezTo>
                    <a:pt x="48448" y="236540"/>
                    <a:pt x="44648" y="233690"/>
                    <a:pt x="39898" y="228940"/>
                  </a:cubicBezTo>
                  <a:cubicBezTo>
                    <a:pt x="35149" y="224191"/>
                    <a:pt x="32299" y="219441"/>
                    <a:pt x="29449" y="213741"/>
                  </a:cubicBezTo>
                  <a:cubicBezTo>
                    <a:pt x="27549" y="208991"/>
                    <a:pt x="25649" y="202342"/>
                    <a:pt x="24699" y="189042"/>
                  </a:cubicBezTo>
                  <a:cubicBezTo>
                    <a:pt x="23749" y="174793"/>
                    <a:pt x="23749" y="170993"/>
                    <a:pt x="23749" y="134894"/>
                  </a:cubicBezTo>
                  <a:cubicBezTo>
                    <a:pt x="23749" y="98796"/>
                    <a:pt x="23749" y="94996"/>
                    <a:pt x="24699" y="80747"/>
                  </a:cubicBezTo>
                  <a:cubicBezTo>
                    <a:pt x="25649" y="67447"/>
                    <a:pt x="27549" y="60797"/>
                    <a:pt x="29449" y="56048"/>
                  </a:cubicBezTo>
                  <a:cubicBezTo>
                    <a:pt x="32299" y="49398"/>
                    <a:pt x="35149" y="45598"/>
                    <a:pt x="39898" y="40848"/>
                  </a:cubicBezTo>
                  <a:cubicBezTo>
                    <a:pt x="44648" y="36099"/>
                    <a:pt x="49398" y="33249"/>
                    <a:pt x="55098" y="30399"/>
                  </a:cubicBezTo>
                  <a:cubicBezTo>
                    <a:pt x="59848" y="28499"/>
                    <a:pt x="66497" y="26599"/>
                    <a:pt x="79797" y="25649"/>
                  </a:cubicBezTo>
                  <a:cubicBezTo>
                    <a:pt x="94046" y="24699"/>
                    <a:pt x="97846" y="24699"/>
                    <a:pt x="133944" y="24699"/>
                  </a:cubicBezTo>
                  <a:moveTo>
                    <a:pt x="133944" y="0"/>
                  </a:moveTo>
                  <a:cubicBezTo>
                    <a:pt x="97846" y="0"/>
                    <a:pt x="93096" y="0"/>
                    <a:pt x="78847" y="950"/>
                  </a:cubicBezTo>
                  <a:cubicBezTo>
                    <a:pt x="64597" y="1900"/>
                    <a:pt x="55098" y="3800"/>
                    <a:pt x="46548" y="7600"/>
                  </a:cubicBezTo>
                  <a:cubicBezTo>
                    <a:pt x="37998" y="11400"/>
                    <a:pt x="30399" y="15199"/>
                    <a:pt x="22799" y="22799"/>
                  </a:cubicBezTo>
                  <a:cubicBezTo>
                    <a:pt x="15199" y="30399"/>
                    <a:pt x="10450" y="37998"/>
                    <a:pt x="7600" y="46548"/>
                  </a:cubicBezTo>
                  <a:cubicBezTo>
                    <a:pt x="3800" y="55098"/>
                    <a:pt x="1900" y="64597"/>
                    <a:pt x="950" y="78847"/>
                  </a:cubicBezTo>
                  <a:cubicBezTo>
                    <a:pt x="0" y="93096"/>
                    <a:pt x="0" y="97846"/>
                    <a:pt x="0" y="133944"/>
                  </a:cubicBezTo>
                  <a:cubicBezTo>
                    <a:pt x="0" y="170043"/>
                    <a:pt x="0" y="174793"/>
                    <a:pt x="950" y="189042"/>
                  </a:cubicBezTo>
                  <a:cubicBezTo>
                    <a:pt x="1900" y="203291"/>
                    <a:pt x="3800" y="212791"/>
                    <a:pt x="7600" y="221341"/>
                  </a:cubicBezTo>
                  <a:cubicBezTo>
                    <a:pt x="11400" y="229890"/>
                    <a:pt x="15199" y="237490"/>
                    <a:pt x="22799" y="245090"/>
                  </a:cubicBezTo>
                  <a:cubicBezTo>
                    <a:pt x="30399" y="252689"/>
                    <a:pt x="37998" y="257439"/>
                    <a:pt x="46548" y="260289"/>
                  </a:cubicBezTo>
                  <a:cubicBezTo>
                    <a:pt x="55098" y="264089"/>
                    <a:pt x="64597" y="265989"/>
                    <a:pt x="78847" y="266939"/>
                  </a:cubicBezTo>
                  <a:cubicBezTo>
                    <a:pt x="93096" y="267889"/>
                    <a:pt x="97846" y="267889"/>
                    <a:pt x="133944" y="267889"/>
                  </a:cubicBezTo>
                  <a:cubicBezTo>
                    <a:pt x="170043" y="267889"/>
                    <a:pt x="174793" y="267889"/>
                    <a:pt x="189042" y="266939"/>
                  </a:cubicBezTo>
                  <a:cubicBezTo>
                    <a:pt x="203291" y="265989"/>
                    <a:pt x="212791" y="264089"/>
                    <a:pt x="221341" y="260289"/>
                  </a:cubicBezTo>
                  <a:cubicBezTo>
                    <a:pt x="229890" y="256489"/>
                    <a:pt x="237490" y="252689"/>
                    <a:pt x="245090" y="245090"/>
                  </a:cubicBezTo>
                  <a:cubicBezTo>
                    <a:pt x="252689" y="237490"/>
                    <a:pt x="257439" y="229890"/>
                    <a:pt x="260289" y="221341"/>
                  </a:cubicBezTo>
                  <a:cubicBezTo>
                    <a:pt x="264089" y="212791"/>
                    <a:pt x="265989" y="203291"/>
                    <a:pt x="266939" y="189042"/>
                  </a:cubicBezTo>
                  <a:cubicBezTo>
                    <a:pt x="267889" y="174793"/>
                    <a:pt x="267889" y="170043"/>
                    <a:pt x="267889" y="133944"/>
                  </a:cubicBezTo>
                  <a:cubicBezTo>
                    <a:pt x="267889" y="97846"/>
                    <a:pt x="267889" y="93096"/>
                    <a:pt x="266939" y="78847"/>
                  </a:cubicBezTo>
                  <a:cubicBezTo>
                    <a:pt x="265989" y="64597"/>
                    <a:pt x="264089" y="55098"/>
                    <a:pt x="260289" y="46548"/>
                  </a:cubicBezTo>
                  <a:cubicBezTo>
                    <a:pt x="256489" y="37998"/>
                    <a:pt x="252689" y="30399"/>
                    <a:pt x="245090" y="22799"/>
                  </a:cubicBezTo>
                  <a:cubicBezTo>
                    <a:pt x="237490" y="15199"/>
                    <a:pt x="229890" y="10450"/>
                    <a:pt x="221341" y="7600"/>
                  </a:cubicBezTo>
                  <a:cubicBezTo>
                    <a:pt x="212791" y="3800"/>
                    <a:pt x="203291" y="1900"/>
                    <a:pt x="189042" y="950"/>
                  </a:cubicBezTo>
                  <a:cubicBezTo>
                    <a:pt x="175743" y="0"/>
                    <a:pt x="170993" y="0"/>
                    <a:pt x="133944" y="0"/>
                  </a:cubicBezTo>
                  <a:lnTo>
                    <a:pt x="133944" y="0"/>
                  </a:lnTo>
                  <a:close/>
                  <a:moveTo>
                    <a:pt x="133944" y="65547"/>
                  </a:moveTo>
                  <a:cubicBezTo>
                    <a:pt x="95946" y="65547"/>
                    <a:pt x="64597" y="96896"/>
                    <a:pt x="64597" y="134894"/>
                  </a:cubicBezTo>
                  <a:cubicBezTo>
                    <a:pt x="64597" y="172893"/>
                    <a:pt x="95946" y="204241"/>
                    <a:pt x="133944" y="204241"/>
                  </a:cubicBezTo>
                  <a:cubicBezTo>
                    <a:pt x="171943" y="204241"/>
                    <a:pt x="203291" y="172893"/>
                    <a:pt x="203291" y="134894"/>
                  </a:cubicBezTo>
                  <a:cubicBezTo>
                    <a:pt x="203291" y="96896"/>
                    <a:pt x="172893" y="65547"/>
                    <a:pt x="133944" y="65547"/>
                  </a:cubicBezTo>
                  <a:close/>
                  <a:moveTo>
                    <a:pt x="133944" y="179542"/>
                  </a:moveTo>
                  <a:cubicBezTo>
                    <a:pt x="109245" y="179542"/>
                    <a:pt x="89296" y="159593"/>
                    <a:pt x="89296" y="134894"/>
                  </a:cubicBezTo>
                  <a:cubicBezTo>
                    <a:pt x="89296" y="110195"/>
                    <a:pt x="109245" y="90246"/>
                    <a:pt x="133944" y="90246"/>
                  </a:cubicBezTo>
                  <a:cubicBezTo>
                    <a:pt x="158643" y="90246"/>
                    <a:pt x="178593" y="110195"/>
                    <a:pt x="178593" y="134894"/>
                  </a:cubicBezTo>
                  <a:cubicBezTo>
                    <a:pt x="179542" y="159593"/>
                    <a:pt x="158643" y="179542"/>
                    <a:pt x="133944" y="179542"/>
                  </a:cubicBezTo>
                  <a:close/>
                  <a:moveTo>
                    <a:pt x="206141" y="46548"/>
                  </a:moveTo>
                  <a:cubicBezTo>
                    <a:pt x="197592" y="46548"/>
                    <a:pt x="189992" y="54148"/>
                    <a:pt x="189992" y="62697"/>
                  </a:cubicBezTo>
                  <a:cubicBezTo>
                    <a:pt x="189992" y="71247"/>
                    <a:pt x="197592" y="78847"/>
                    <a:pt x="206141" y="78847"/>
                  </a:cubicBezTo>
                  <a:cubicBezTo>
                    <a:pt x="214691" y="78847"/>
                    <a:pt x="222291" y="71247"/>
                    <a:pt x="222291" y="62697"/>
                  </a:cubicBezTo>
                  <a:cubicBezTo>
                    <a:pt x="222291" y="54148"/>
                    <a:pt x="214691" y="46548"/>
                    <a:pt x="206141" y="46548"/>
                  </a:cubicBezTo>
                  <a:close/>
                </a:path>
              </a:pathLst>
            </a:custGeom>
            <a:solidFill>
              <a:schemeClr val="bg1"/>
            </a:solidFill>
            <a:ln w="9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0" name="Grafik 18">
              <a:extLst>
                <a:ext uri="{FF2B5EF4-FFF2-40B4-BE49-F238E27FC236}">
                  <a16:creationId xmlns:a16="http://schemas.microsoft.com/office/drawing/2014/main" id="{2E643295-648F-B445-B283-A13BE1ACA67E}"/>
                </a:ext>
              </a:extLst>
            </p:cNvPr>
            <p:cNvSpPr/>
            <p:nvPr/>
          </p:nvSpPr>
          <p:spPr>
            <a:xfrm>
              <a:off x="9765104" y="6009694"/>
              <a:ext cx="279288" cy="227990"/>
            </a:xfrm>
            <a:custGeom>
              <a:avLst/>
              <a:gdLst>
                <a:gd name="connsiteX0" fmla="*/ 86446 w 279288"/>
                <a:gd name="connsiteY0" fmla="*/ 227990 h 227990"/>
                <a:gd name="connsiteX1" fmla="*/ 250789 w 279288"/>
                <a:gd name="connsiteY1" fmla="*/ 63647 h 227990"/>
                <a:gd name="connsiteX2" fmla="*/ 250789 w 279288"/>
                <a:gd name="connsiteY2" fmla="*/ 56048 h 227990"/>
                <a:gd name="connsiteX3" fmla="*/ 279288 w 279288"/>
                <a:gd name="connsiteY3" fmla="*/ 26599 h 227990"/>
                <a:gd name="connsiteX4" fmla="*/ 246040 w 279288"/>
                <a:gd name="connsiteY4" fmla="*/ 36098 h 227990"/>
                <a:gd name="connsiteX5" fmla="*/ 271689 w 279288"/>
                <a:gd name="connsiteY5" fmla="*/ 3800 h 227990"/>
                <a:gd name="connsiteX6" fmla="*/ 234640 w 279288"/>
                <a:gd name="connsiteY6" fmla="*/ 18049 h 227990"/>
                <a:gd name="connsiteX7" fmla="*/ 192842 w 279288"/>
                <a:gd name="connsiteY7" fmla="*/ 0 h 227990"/>
                <a:gd name="connsiteX8" fmla="*/ 134894 w 279288"/>
                <a:gd name="connsiteY8" fmla="*/ 57948 h 227990"/>
                <a:gd name="connsiteX9" fmla="*/ 136794 w 279288"/>
                <a:gd name="connsiteY9" fmla="*/ 71247 h 227990"/>
                <a:gd name="connsiteX10" fmla="*/ 18049 w 279288"/>
                <a:gd name="connsiteY10" fmla="*/ 11399 h 227990"/>
                <a:gd name="connsiteX11" fmla="*/ 10450 w 279288"/>
                <a:gd name="connsiteY11" fmla="*/ 40848 h 227990"/>
                <a:gd name="connsiteX12" fmla="*/ 36099 w 279288"/>
                <a:gd name="connsiteY12" fmla="*/ 89296 h 227990"/>
                <a:gd name="connsiteX13" fmla="*/ 9500 w 279288"/>
                <a:gd name="connsiteY13" fmla="*/ 81697 h 227990"/>
                <a:gd name="connsiteX14" fmla="*/ 9500 w 279288"/>
                <a:gd name="connsiteY14" fmla="*/ 82646 h 227990"/>
                <a:gd name="connsiteX15" fmla="*/ 56048 w 279288"/>
                <a:gd name="connsiteY15" fmla="*/ 139644 h 227990"/>
                <a:gd name="connsiteX16" fmla="*/ 40848 w 279288"/>
                <a:gd name="connsiteY16" fmla="*/ 141544 h 227990"/>
                <a:gd name="connsiteX17" fmla="*/ 30399 w 279288"/>
                <a:gd name="connsiteY17" fmla="*/ 140594 h 227990"/>
                <a:gd name="connsiteX18" fmla="*/ 84546 w 279288"/>
                <a:gd name="connsiteY18" fmla="*/ 180492 h 227990"/>
                <a:gd name="connsiteX19" fmla="*/ 13299 w 279288"/>
                <a:gd name="connsiteY19" fmla="*/ 205191 h 227990"/>
                <a:gd name="connsiteX20" fmla="*/ 0 w 279288"/>
                <a:gd name="connsiteY20" fmla="*/ 204241 h 227990"/>
                <a:gd name="connsiteX21" fmla="*/ 86446 w 279288"/>
                <a:gd name="connsiteY21" fmla="*/ 227990 h 22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9288" h="227990">
                  <a:moveTo>
                    <a:pt x="86446" y="227990"/>
                  </a:moveTo>
                  <a:cubicBezTo>
                    <a:pt x="192842" y="227990"/>
                    <a:pt x="250789" y="139644"/>
                    <a:pt x="250789" y="63647"/>
                  </a:cubicBezTo>
                  <a:cubicBezTo>
                    <a:pt x="250789" y="60797"/>
                    <a:pt x="250789" y="58897"/>
                    <a:pt x="250789" y="56048"/>
                  </a:cubicBezTo>
                  <a:cubicBezTo>
                    <a:pt x="262189" y="47498"/>
                    <a:pt x="271689" y="37998"/>
                    <a:pt x="279288" y="26599"/>
                  </a:cubicBezTo>
                  <a:cubicBezTo>
                    <a:pt x="268839" y="31349"/>
                    <a:pt x="257439" y="34199"/>
                    <a:pt x="246040" y="36098"/>
                  </a:cubicBezTo>
                  <a:cubicBezTo>
                    <a:pt x="258389" y="28499"/>
                    <a:pt x="266939" y="18049"/>
                    <a:pt x="271689" y="3800"/>
                  </a:cubicBezTo>
                  <a:cubicBezTo>
                    <a:pt x="260289" y="10450"/>
                    <a:pt x="247940" y="15199"/>
                    <a:pt x="234640" y="18049"/>
                  </a:cubicBezTo>
                  <a:cubicBezTo>
                    <a:pt x="224191" y="6650"/>
                    <a:pt x="208991" y="0"/>
                    <a:pt x="192842" y="0"/>
                  </a:cubicBezTo>
                  <a:cubicBezTo>
                    <a:pt x="160543" y="0"/>
                    <a:pt x="134894" y="25649"/>
                    <a:pt x="134894" y="57948"/>
                  </a:cubicBezTo>
                  <a:cubicBezTo>
                    <a:pt x="134894" y="62697"/>
                    <a:pt x="135844" y="66497"/>
                    <a:pt x="136794" y="71247"/>
                  </a:cubicBezTo>
                  <a:cubicBezTo>
                    <a:pt x="89296" y="68397"/>
                    <a:pt x="46548" y="45598"/>
                    <a:pt x="18049" y="11399"/>
                  </a:cubicBezTo>
                  <a:cubicBezTo>
                    <a:pt x="13299" y="19949"/>
                    <a:pt x="10450" y="29449"/>
                    <a:pt x="10450" y="40848"/>
                  </a:cubicBezTo>
                  <a:cubicBezTo>
                    <a:pt x="10450" y="60797"/>
                    <a:pt x="20899" y="78847"/>
                    <a:pt x="36099" y="89296"/>
                  </a:cubicBezTo>
                  <a:cubicBezTo>
                    <a:pt x="26599" y="89296"/>
                    <a:pt x="18049" y="86446"/>
                    <a:pt x="9500" y="81697"/>
                  </a:cubicBezTo>
                  <a:cubicBezTo>
                    <a:pt x="9500" y="81697"/>
                    <a:pt x="9500" y="82646"/>
                    <a:pt x="9500" y="82646"/>
                  </a:cubicBezTo>
                  <a:cubicBezTo>
                    <a:pt x="9500" y="110195"/>
                    <a:pt x="29449" y="133944"/>
                    <a:pt x="56048" y="139644"/>
                  </a:cubicBezTo>
                  <a:cubicBezTo>
                    <a:pt x="51298" y="140594"/>
                    <a:pt x="46548" y="141544"/>
                    <a:pt x="40848" y="141544"/>
                  </a:cubicBezTo>
                  <a:cubicBezTo>
                    <a:pt x="37048" y="141544"/>
                    <a:pt x="33249" y="141544"/>
                    <a:pt x="30399" y="140594"/>
                  </a:cubicBezTo>
                  <a:cubicBezTo>
                    <a:pt x="37998" y="163393"/>
                    <a:pt x="58897" y="180492"/>
                    <a:pt x="84546" y="180492"/>
                  </a:cubicBezTo>
                  <a:cubicBezTo>
                    <a:pt x="64597" y="195692"/>
                    <a:pt x="39898" y="205191"/>
                    <a:pt x="13299" y="205191"/>
                  </a:cubicBezTo>
                  <a:cubicBezTo>
                    <a:pt x="8550" y="205191"/>
                    <a:pt x="3800" y="205191"/>
                    <a:pt x="0" y="204241"/>
                  </a:cubicBezTo>
                  <a:cubicBezTo>
                    <a:pt x="23749" y="218491"/>
                    <a:pt x="54148" y="227990"/>
                    <a:pt x="86446" y="227990"/>
                  </a:cubicBezTo>
                </a:path>
              </a:pathLst>
            </a:custGeom>
            <a:solidFill>
              <a:srgbClr val="FFFFFF"/>
            </a:solidFill>
            <a:ln w="9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1" name="Kombinationstegning 30">
              <a:extLst>
                <a:ext uri="{FF2B5EF4-FFF2-40B4-BE49-F238E27FC236}">
                  <a16:creationId xmlns:a16="http://schemas.microsoft.com/office/drawing/2014/main" id="{F6C698E1-9D18-FB45-889A-590CE42B85B2}"/>
                </a:ext>
              </a:extLst>
            </p:cNvPr>
            <p:cNvSpPr/>
            <p:nvPr/>
          </p:nvSpPr>
          <p:spPr>
            <a:xfrm>
              <a:off x="10240866" y="6008348"/>
              <a:ext cx="324886" cy="227990"/>
            </a:xfrm>
            <a:custGeom>
              <a:avLst/>
              <a:gdLst>
                <a:gd name="connsiteX0" fmla="*/ 162443 w 324886"/>
                <a:gd name="connsiteY0" fmla="*/ 0 h 227990"/>
                <a:gd name="connsiteX1" fmla="*/ 289738 w 324886"/>
                <a:gd name="connsiteY1" fmla="*/ 6650 h 227990"/>
                <a:gd name="connsiteX2" fmla="*/ 318237 w 324886"/>
                <a:gd name="connsiteY2" fmla="*/ 35149 h 227990"/>
                <a:gd name="connsiteX3" fmla="*/ 324886 w 324886"/>
                <a:gd name="connsiteY3" fmla="*/ 113995 h 227990"/>
                <a:gd name="connsiteX4" fmla="*/ 318237 w 324886"/>
                <a:gd name="connsiteY4" fmla="*/ 192842 h 227990"/>
                <a:gd name="connsiteX5" fmla="*/ 289738 w 324886"/>
                <a:gd name="connsiteY5" fmla="*/ 221341 h 227990"/>
                <a:gd name="connsiteX6" fmla="*/ 162443 w 324886"/>
                <a:gd name="connsiteY6" fmla="*/ 227990 h 227990"/>
                <a:gd name="connsiteX7" fmla="*/ 35148 w 324886"/>
                <a:gd name="connsiteY7" fmla="*/ 221341 h 227990"/>
                <a:gd name="connsiteX8" fmla="*/ 6650 w 324886"/>
                <a:gd name="connsiteY8" fmla="*/ 192842 h 227990"/>
                <a:gd name="connsiteX9" fmla="*/ 0 w 324886"/>
                <a:gd name="connsiteY9" fmla="*/ 113995 h 227990"/>
                <a:gd name="connsiteX10" fmla="*/ 6650 w 324886"/>
                <a:gd name="connsiteY10" fmla="*/ 35149 h 227990"/>
                <a:gd name="connsiteX11" fmla="*/ 35148 w 324886"/>
                <a:gd name="connsiteY11" fmla="*/ 6650 h 227990"/>
                <a:gd name="connsiteX12" fmla="*/ 162443 w 324886"/>
                <a:gd name="connsiteY12" fmla="*/ 0 h 227990"/>
                <a:gd name="connsiteX13" fmla="*/ 129194 w 324886"/>
                <a:gd name="connsiteY13" fmla="*/ 65548 h 227990"/>
                <a:gd name="connsiteX14" fmla="*/ 129194 w 324886"/>
                <a:gd name="connsiteY14" fmla="*/ 161494 h 227990"/>
                <a:gd name="connsiteX15" fmla="*/ 214690 w 324886"/>
                <a:gd name="connsiteY15" fmla="*/ 113046 h 227990"/>
                <a:gd name="connsiteX16" fmla="*/ 129194 w 324886"/>
                <a:gd name="connsiteY16" fmla="*/ 65548 h 22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4886" h="227990">
                  <a:moveTo>
                    <a:pt x="162443" y="0"/>
                  </a:moveTo>
                  <a:cubicBezTo>
                    <a:pt x="162443" y="0"/>
                    <a:pt x="264089" y="0"/>
                    <a:pt x="289738" y="6650"/>
                  </a:cubicBezTo>
                  <a:cubicBezTo>
                    <a:pt x="303037" y="10450"/>
                    <a:pt x="314437" y="20899"/>
                    <a:pt x="318237" y="35149"/>
                  </a:cubicBezTo>
                  <a:cubicBezTo>
                    <a:pt x="324886" y="59848"/>
                    <a:pt x="324886" y="113995"/>
                    <a:pt x="324886" y="113995"/>
                  </a:cubicBezTo>
                  <a:cubicBezTo>
                    <a:pt x="324886" y="113995"/>
                    <a:pt x="324886" y="167193"/>
                    <a:pt x="318237" y="192842"/>
                  </a:cubicBezTo>
                  <a:cubicBezTo>
                    <a:pt x="314437" y="206141"/>
                    <a:pt x="303987" y="217541"/>
                    <a:pt x="289738" y="221341"/>
                  </a:cubicBezTo>
                  <a:cubicBezTo>
                    <a:pt x="264089" y="227990"/>
                    <a:pt x="162443" y="227990"/>
                    <a:pt x="162443" y="227990"/>
                  </a:cubicBezTo>
                  <a:cubicBezTo>
                    <a:pt x="162443" y="227990"/>
                    <a:pt x="60797" y="227990"/>
                    <a:pt x="35148" y="221341"/>
                  </a:cubicBezTo>
                  <a:cubicBezTo>
                    <a:pt x="21849" y="217541"/>
                    <a:pt x="10450" y="207091"/>
                    <a:pt x="6650" y="192842"/>
                  </a:cubicBezTo>
                  <a:cubicBezTo>
                    <a:pt x="0" y="167193"/>
                    <a:pt x="0" y="113995"/>
                    <a:pt x="0" y="113995"/>
                  </a:cubicBezTo>
                  <a:cubicBezTo>
                    <a:pt x="0" y="113995"/>
                    <a:pt x="0" y="60797"/>
                    <a:pt x="6650" y="35149"/>
                  </a:cubicBezTo>
                  <a:cubicBezTo>
                    <a:pt x="10450" y="21849"/>
                    <a:pt x="20899" y="10450"/>
                    <a:pt x="35148" y="6650"/>
                  </a:cubicBezTo>
                  <a:cubicBezTo>
                    <a:pt x="60797" y="0"/>
                    <a:pt x="162443" y="0"/>
                    <a:pt x="162443" y="0"/>
                  </a:cubicBezTo>
                  <a:close/>
                  <a:moveTo>
                    <a:pt x="129194" y="65548"/>
                  </a:moveTo>
                  <a:lnTo>
                    <a:pt x="129194" y="161494"/>
                  </a:lnTo>
                  <a:lnTo>
                    <a:pt x="214690" y="113046"/>
                  </a:lnTo>
                  <a:lnTo>
                    <a:pt x="129194" y="65548"/>
                  </a:lnTo>
                  <a:close/>
                </a:path>
              </a:pathLst>
            </a:custGeom>
            <a:solidFill>
              <a:schemeClr val="bg1"/>
            </a:solidFill>
            <a:ln w="9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sp>
        <p:nvSpPr>
          <p:cNvPr id="19" name="Kombinationstegning 18">
            <a:extLst>
              <a:ext uri="{FF2B5EF4-FFF2-40B4-BE49-F238E27FC236}">
                <a16:creationId xmlns:a16="http://schemas.microsoft.com/office/drawing/2014/main" id="{A8A708DB-3DDF-A84C-8F0E-B5FFBC0C1309}"/>
              </a:ext>
            </a:extLst>
          </p:cNvPr>
          <p:cNvSpPr/>
          <p:nvPr/>
        </p:nvSpPr>
        <p:spPr>
          <a:xfrm>
            <a:off x="11091193" y="1044295"/>
            <a:ext cx="573888" cy="438037"/>
          </a:xfrm>
          <a:custGeom>
            <a:avLst/>
            <a:gdLst>
              <a:gd name="connsiteX0" fmla="*/ 287415 w 573888"/>
              <a:gd name="connsiteY0" fmla="*/ 409737 h 438037"/>
              <a:gd name="connsiteX1" fmla="*/ 233525 w 573888"/>
              <a:gd name="connsiteY1" fmla="*/ 425824 h 438037"/>
              <a:gd name="connsiteX2" fmla="*/ 0 w 573888"/>
              <a:gd name="connsiteY2" fmla="*/ 304700 h 438037"/>
              <a:gd name="connsiteX3" fmla="*/ 145598 w 573888"/>
              <a:gd name="connsiteY3" fmla="*/ 186416 h 438037"/>
              <a:gd name="connsiteX4" fmla="*/ 154107 w 573888"/>
              <a:gd name="connsiteY4" fmla="*/ 185470 h 438037"/>
              <a:gd name="connsiteX5" fmla="*/ 152217 w 573888"/>
              <a:gd name="connsiteY5" fmla="*/ 175061 h 438037"/>
              <a:gd name="connsiteX6" fmla="*/ 168289 w 573888"/>
              <a:gd name="connsiteY6" fmla="*/ 63400 h 438037"/>
              <a:gd name="connsiteX7" fmla="*/ 287415 w 573888"/>
              <a:gd name="connsiteY7" fmla="*/ 0 h 438037"/>
              <a:gd name="connsiteX8" fmla="*/ 404650 w 573888"/>
              <a:gd name="connsiteY8" fmla="*/ 63400 h 438037"/>
              <a:gd name="connsiteX9" fmla="*/ 420723 w 573888"/>
              <a:gd name="connsiteY9" fmla="*/ 175061 h 438037"/>
              <a:gd name="connsiteX10" fmla="*/ 418832 w 573888"/>
              <a:gd name="connsiteY10" fmla="*/ 185470 h 438037"/>
              <a:gd name="connsiteX11" fmla="*/ 427341 w 573888"/>
              <a:gd name="connsiteY11" fmla="*/ 186416 h 438037"/>
              <a:gd name="connsiteX12" fmla="*/ 573885 w 573888"/>
              <a:gd name="connsiteY12" fmla="*/ 304700 h 438037"/>
              <a:gd name="connsiteX13" fmla="*/ 340360 w 573888"/>
              <a:gd name="connsiteY13" fmla="*/ 426770 h 438037"/>
              <a:gd name="connsiteX14" fmla="*/ 287415 w 573888"/>
              <a:gd name="connsiteY14" fmla="*/ 409737 h 438037"/>
              <a:gd name="connsiteX15" fmla="*/ 339415 w 573888"/>
              <a:gd name="connsiteY15" fmla="*/ 354853 h 438037"/>
              <a:gd name="connsiteX16" fmla="*/ 502976 w 573888"/>
              <a:gd name="connsiteY16" fmla="*/ 303754 h 438037"/>
              <a:gd name="connsiteX17" fmla="*/ 400868 w 573888"/>
              <a:gd name="connsiteY17" fmla="*/ 237515 h 438037"/>
              <a:gd name="connsiteX18" fmla="*/ 331851 w 573888"/>
              <a:gd name="connsiteY18" fmla="*/ 267796 h 438037"/>
              <a:gd name="connsiteX19" fmla="*/ 334687 w 573888"/>
              <a:gd name="connsiteY19" fmla="*/ 254548 h 438037"/>
              <a:gd name="connsiteX20" fmla="*/ 359269 w 573888"/>
              <a:gd name="connsiteY20" fmla="*/ 127747 h 438037"/>
              <a:gd name="connsiteX21" fmla="*/ 286470 w 573888"/>
              <a:gd name="connsiteY21" fmla="*/ 72863 h 438037"/>
              <a:gd name="connsiteX22" fmla="*/ 214616 w 573888"/>
              <a:gd name="connsiteY22" fmla="*/ 127747 h 438037"/>
              <a:gd name="connsiteX23" fmla="*/ 240143 w 573888"/>
              <a:gd name="connsiteY23" fmla="*/ 254548 h 438037"/>
              <a:gd name="connsiteX24" fmla="*/ 242034 w 573888"/>
              <a:gd name="connsiteY24" fmla="*/ 267796 h 438037"/>
              <a:gd name="connsiteX25" fmla="*/ 173016 w 573888"/>
              <a:gd name="connsiteY25" fmla="*/ 237515 h 438037"/>
              <a:gd name="connsiteX26" fmla="*/ 70908 w 573888"/>
              <a:gd name="connsiteY26" fmla="*/ 303754 h 438037"/>
              <a:gd name="connsiteX27" fmla="*/ 234470 w 573888"/>
              <a:gd name="connsiteY27" fmla="*/ 354853 h 438037"/>
              <a:gd name="connsiteX28" fmla="*/ 286470 w 573888"/>
              <a:gd name="connsiteY28" fmla="*/ 337820 h 438037"/>
              <a:gd name="connsiteX29" fmla="*/ 339415 w 573888"/>
              <a:gd name="connsiteY29" fmla="*/ 354853 h 43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3888" h="438037">
                <a:moveTo>
                  <a:pt x="287415" y="409737"/>
                </a:moveTo>
                <a:cubicBezTo>
                  <a:pt x="278906" y="409737"/>
                  <a:pt x="267561" y="410683"/>
                  <a:pt x="233525" y="425824"/>
                </a:cubicBezTo>
                <a:cubicBezTo>
                  <a:pt x="173016" y="455158"/>
                  <a:pt x="0" y="435286"/>
                  <a:pt x="0" y="304700"/>
                </a:cubicBezTo>
                <a:cubicBezTo>
                  <a:pt x="0" y="174115"/>
                  <a:pt x="145598" y="186416"/>
                  <a:pt x="145598" y="186416"/>
                </a:cubicBezTo>
                <a:cubicBezTo>
                  <a:pt x="149380" y="186416"/>
                  <a:pt x="153162" y="187362"/>
                  <a:pt x="154107" y="185470"/>
                </a:cubicBezTo>
                <a:cubicBezTo>
                  <a:pt x="155053" y="184524"/>
                  <a:pt x="153162" y="176953"/>
                  <a:pt x="152217" y="175061"/>
                </a:cubicBezTo>
                <a:cubicBezTo>
                  <a:pt x="151271" y="173168"/>
                  <a:pt x="134253" y="115445"/>
                  <a:pt x="168289" y="63400"/>
                </a:cubicBezTo>
                <a:cubicBezTo>
                  <a:pt x="210834" y="946"/>
                  <a:pt x="280797" y="0"/>
                  <a:pt x="287415" y="0"/>
                </a:cubicBezTo>
                <a:cubicBezTo>
                  <a:pt x="293088" y="0"/>
                  <a:pt x="363996" y="946"/>
                  <a:pt x="404650" y="63400"/>
                </a:cubicBezTo>
                <a:cubicBezTo>
                  <a:pt x="438686" y="115445"/>
                  <a:pt x="421668" y="172222"/>
                  <a:pt x="420723" y="175061"/>
                </a:cubicBezTo>
                <a:cubicBezTo>
                  <a:pt x="419777" y="177900"/>
                  <a:pt x="417886" y="184524"/>
                  <a:pt x="418832" y="185470"/>
                </a:cubicBezTo>
                <a:cubicBezTo>
                  <a:pt x="419777" y="186416"/>
                  <a:pt x="423559" y="186416"/>
                  <a:pt x="427341" y="186416"/>
                </a:cubicBezTo>
                <a:cubicBezTo>
                  <a:pt x="427341" y="186416"/>
                  <a:pt x="573885" y="175061"/>
                  <a:pt x="573885" y="304700"/>
                </a:cubicBezTo>
                <a:cubicBezTo>
                  <a:pt x="574830" y="435286"/>
                  <a:pt x="401814" y="455158"/>
                  <a:pt x="340360" y="426770"/>
                </a:cubicBezTo>
                <a:cubicBezTo>
                  <a:pt x="306324" y="410683"/>
                  <a:pt x="295924" y="409737"/>
                  <a:pt x="287415" y="409737"/>
                </a:cubicBezTo>
                <a:close/>
                <a:moveTo>
                  <a:pt x="339415" y="354853"/>
                </a:moveTo>
                <a:cubicBezTo>
                  <a:pt x="398978" y="386080"/>
                  <a:pt x="502976" y="371886"/>
                  <a:pt x="502976" y="303754"/>
                </a:cubicBezTo>
                <a:cubicBezTo>
                  <a:pt x="502976" y="252655"/>
                  <a:pt x="445304" y="228998"/>
                  <a:pt x="400868" y="237515"/>
                </a:cubicBezTo>
                <a:cubicBezTo>
                  <a:pt x="368723" y="244139"/>
                  <a:pt x="340360" y="263064"/>
                  <a:pt x="331851" y="267796"/>
                </a:cubicBezTo>
                <a:cubicBezTo>
                  <a:pt x="324287" y="271581"/>
                  <a:pt x="324287" y="267796"/>
                  <a:pt x="334687" y="254548"/>
                </a:cubicBezTo>
                <a:cubicBezTo>
                  <a:pt x="349814" y="234676"/>
                  <a:pt x="382905" y="196825"/>
                  <a:pt x="359269" y="127747"/>
                </a:cubicBezTo>
                <a:cubicBezTo>
                  <a:pt x="339415" y="70024"/>
                  <a:pt x="287415" y="72863"/>
                  <a:pt x="286470" y="72863"/>
                </a:cubicBezTo>
                <a:cubicBezTo>
                  <a:pt x="285524" y="72863"/>
                  <a:pt x="233525" y="70971"/>
                  <a:pt x="214616" y="127747"/>
                </a:cubicBezTo>
                <a:cubicBezTo>
                  <a:pt x="190980" y="196825"/>
                  <a:pt x="224070" y="234676"/>
                  <a:pt x="240143" y="254548"/>
                </a:cubicBezTo>
                <a:cubicBezTo>
                  <a:pt x="250543" y="267796"/>
                  <a:pt x="250543" y="271581"/>
                  <a:pt x="242034" y="267796"/>
                </a:cubicBezTo>
                <a:cubicBezTo>
                  <a:pt x="233525" y="264011"/>
                  <a:pt x="205161" y="244139"/>
                  <a:pt x="173016" y="237515"/>
                </a:cubicBezTo>
                <a:cubicBezTo>
                  <a:pt x="128580" y="228998"/>
                  <a:pt x="70908" y="252655"/>
                  <a:pt x="70908" y="303754"/>
                </a:cubicBezTo>
                <a:cubicBezTo>
                  <a:pt x="70908" y="371886"/>
                  <a:pt x="174907" y="386080"/>
                  <a:pt x="234470" y="354853"/>
                </a:cubicBezTo>
                <a:cubicBezTo>
                  <a:pt x="267561" y="337820"/>
                  <a:pt x="280797" y="337820"/>
                  <a:pt x="286470" y="337820"/>
                </a:cubicBezTo>
                <a:cubicBezTo>
                  <a:pt x="293088" y="337820"/>
                  <a:pt x="306324" y="337820"/>
                  <a:pt x="339415" y="354853"/>
                </a:cubicBezTo>
                <a:close/>
              </a:path>
            </a:pathLst>
          </a:custGeom>
          <a:solidFill>
            <a:schemeClr val="bg1"/>
          </a:solidFill>
          <a:ln w="9419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904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EE115A-7111-E941-8C9A-91E8ECF8E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504000"/>
            <a:ext cx="9109075" cy="1080000"/>
          </a:xfrm>
        </p:spPr>
        <p:txBody>
          <a:bodyPr anchor="b" anchorCtr="0"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8FD44B2-2F59-134A-A9CE-0345363F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 algn="r"/>
            <a:fld id="{C062C3A9-4E77-4158-8095-93182401335A}" type="datetime1">
              <a:rPr lang="da-DK" smtClean="0"/>
              <a:pPr algn="r"/>
              <a:t>11-08-2021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42D865C-0FC0-4044-9564-01460DDA4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a-DK" dirty="0"/>
              <a:t>Diabetesforeningen PowerPoint skabelon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22291A8-2C91-9D41-BC70-41D0BA479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AB3-2C13-419E-B57C-FAE847DCE83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3FAE44BE-F1FB-6D47-AB6F-E5C2541D5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7735" y="1881188"/>
            <a:ext cx="9109078" cy="4356100"/>
          </a:xfrm>
        </p:spPr>
        <p:txBody>
          <a:bodyPr/>
          <a:lstStyle>
            <a:lvl1pPr defTabSz="1080000">
              <a:lnSpc>
                <a:spcPts val="2400"/>
              </a:lnSpc>
              <a:spcBef>
                <a:spcPts val="1000"/>
              </a:spcBef>
              <a:buNone/>
              <a:tabLst>
                <a:tab pos="1800000" algn="l"/>
                <a:tab pos="1980000" algn="l"/>
              </a:tabLst>
              <a:defRPr sz="20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48F29789-BAD3-F74F-BD3F-BB57C6C3A5EA}"/>
              </a:ext>
            </a:extLst>
          </p:cNvPr>
          <p:cNvGrpSpPr/>
          <p:nvPr userDrawn="1"/>
        </p:nvGrpSpPr>
        <p:grpSpPr>
          <a:xfrm>
            <a:off x="13417431" y="0"/>
            <a:ext cx="1989145" cy="4358662"/>
            <a:chOff x="12401431" y="0"/>
            <a:chExt cx="1989145" cy="4358662"/>
          </a:xfrm>
        </p:grpSpPr>
        <p:pic>
          <p:nvPicPr>
            <p:cNvPr id="15" name="Billede 14">
              <a:extLst>
                <a:ext uri="{FF2B5EF4-FFF2-40B4-BE49-F238E27FC236}">
                  <a16:creationId xmlns:a16="http://schemas.microsoft.com/office/drawing/2014/main" id="{2B3A6F04-9714-7748-B975-3B671C8EF2F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984"/>
            <a:stretch/>
          </p:blipFill>
          <p:spPr>
            <a:xfrm>
              <a:off x="12401431" y="353973"/>
              <a:ext cx="1800000" cy="3456215"/>
            </a:xfrm>
            <a:prstGeom prst="rect">
              <a:avLst/>
            </a:prstGeom>
            <a:ln w="6350">
              <a:solidFill>
                <a:schemeClr val="tx2"/>
              </a:solidFill>
            </a:ln>
          </p:spPr>
        </p:pic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DD884BB7-3DD9-2C46-B8A8-86F3B73869DE}"/>
                </a:ext>
              </a:extLst>
            </p:cNvPr>
            <p:cNvSpPr txBox="1"/>
            <p:nvPr userDrawn="1"/>
          </p:nvSpPr>
          <p:spPr>
            <a:xfrm>
              <a:off x="12401431" y="0"/>
              <a:ext cx="1989145" cy="4037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600"/>
                </a:lnSpc>
              </a:pPr>
              <a:r>
                <a:rPr lang="da-DK" sz="1400" b="1" dirty="0">
                  <a:solidFill>
                    <a:schemeClr val="tx2"/>
                  </a:solidFill>
                </a:rPr>
                <a:t>Skift baggrundsfarve</a:t>
              </a:r>
            </a:p>
          </p:txBody>
        </p:sp>
        <p:sp>
          <p:nvSpPr>
            <p:cNvPr id="17" name="Tekstfelt 16">
              <a:extLst>
                <a:ext uri="{FF2B5EF4-FFF2-40B4-BE49-F238E27FC236}">
                  <a16:creationId xmlns:a16="http://schemas.microsoft.com/office/drawing/2014/main" id="{63CB4DBE-9487-6643-AD09-A517619CC1B0}"/>
                </a:ext>
              </a:extLst>
            </p:cNvPr>
            <p:cNvSpPr txBox="1"/>
            <p:nvPr userDrawn="1"/>
          </p:nvSpPr>
          <p:spPr>
            <a:xfrm>
              <a:off x="12401431" y="3896997"/>
              <a:ext cx="1893333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da-DK" sz="1000" dirty="0">
                  <a:solidFill>
                    <a:schemeClr val="tx2"/>
                  </a:solidFill>
                </a:rPr>
                <a:t>Vælg ”Massiv udfyldning” og vælg derefter den ønskede farve i den indbyggede </a:t>
              </a:r>
              <a:r>
                <a:rPr lang="da-DK" sz="1000" dirty="0" err="1">
                  <a:solidFill>
                    <a:schemeClr val="tx2"/>
                  </a:solidFill>
                </a:rPr>
                <a:t>farvepalette</a:t>
              </a:r>
              <a:r>
                <a:rPr lang="da-DK" sz="1000" dirty="0">
                  <a:solidFill>
                    <a:schemeClr val="tx2"/>
                  </a:solidFill>
                </a:rPr>
                <a:t>.</a:t>
              </a:r>
            </a:p>
          </p:txBody>
        </p:sp>
      </p:grpSp>
      <p:sp>
        <p:nvSpPr>
          <p:cNvPr id="11" name="Kombinationstegning 10">
            <a:extLst>
              <a:ext uri="{FF2B5EF4-FFF2-40B4-BE49-F238E27FC236}">
                <a16:creationId xmlns:a16="http://schemas.microsoft.com/office/drawing/2014/main" id="{790FE6C2-6B13-1B48-B7EE-1BC9F281BC10}"/>
              </a:ext>
            </a:extLst>
          </p:cNvPr>
          <p:cNvSpPr/>
          <p:nvPr/>
        </p:nvSpPr>
        <p:spPr>
          <a:xfrm>
            <a:off x="11091193" y="1044295"/>
            <a:ext cx="573888" cy="438037"/>
          </a:xfrm>
          <a:custGeom>
            <a:avLst/>
            <a:gdLst>
              <a:gd name="connsiteX0" fmla="*/ 287415 w 573888"/>
              <a:gd name="connsiteY0" fmla="*/ 409737 h 438037"/>
              <a:gd name="connsiteX1" fmla="*/ 233525 w 573888"/>
              <a:gd name="connsiteY1" fmla="*/ 425824 h 438037"/>
              <a:gd name="connsiteX2" fmla="*/ 0 w 573888"/>
              <a:gd name="connsiteY2" fmla="*/ 304700 h 438037"/>
              <a:gd name="connsiteX3" fmla="*/ 145598 w 573888"/>
              <a:gd name="connsiteY3" fmla="*/ 186416 h 438037"/>
              <a:gd name="connsiteX4" fmla="*/ 154107 w 573888"/>
              <a:gd name="connsiteY4" fmla="*/ 185470 h 438037"/>
              <a:gd name="connsiteX5" fmla="*/ 152217 w 573888"/>
              <a:gd name="connsiteY5" fmla="*/ 175061 h 438037"/>
              <a:gd name="connsiteX6" fmla="*/ 168289 w 573888"/>
              <a:gd name="connsiteY6" fmla="*/ 63400 h 438037"/>
              <a:gd name="connsiteX7" fmla="*/ 287415 w 573888"/>
              <a:gd name="connsiteY7" fmla="*/ 0 h 438037"/>
              <a:gd name="connsiteX8" fmla="*/ 404650 w 573888"/>
              <a:gd name="connsiteY8" fmla="*/ 63400 h 438037"/>
              <a:gd name="connsiteX9" fmla="*/ 420723 w 573888"/>
              <a:gd name="connsiteY9" fmla="*/ 175061 h 438037"/>
              <a:gd name="connsiteX10" fmla="*/ 418832 w 573888"/>
              <a:gd name="connsiteY10" fmla="*/ 185470 h 438037"/>
              <a:gd name="connsiteX11" fmla="*/ 427341 w 573888"/>
              <a:gd name="connsiteY11" fmla="*/ 186416 h 438037"/>
              <a:gd name="connsiteX12" fmla="*/ 573885 w 573888"/>
              <a:gd name="connsiteY12" fmla="*/ 304700 h 438037"/>
              <a:gd name="connsiteX13" fmla="*/ 340360 w 573888"/>
              <a:gd name="connsiteY13" fmla="*/ 426770 h 438037"/>
              <a:gd name="connsiteX14" fmla="*/ 287415 w 573888"/>
              <a:gd name="connsiteY14" fmla="*/ 409737 h 438037"/>
              <a:gd name="connsiteX15" fmla="*/ 339415 w 573888"/>
              <a:gd name="connsiteY15" fmla="*/ 354853 h 438037"/>
              <a:gd name="connsiteX16" fmla="*/ 502976 w 573888"/>
              <a:gd name="connsiteY16" fmla="*/ 303754 h 438037"/>
              <a:gd name="connsiteX17" fmla="*/ 400868 w 573888"/>
              <a:gd name="connsiteY17" fmla="*/ 237515 h 438037"/>
              <a:gd name="connsiteX18" fmla="*/ 331851 w 573888"/>
              <a:gd name="connsiteY18" fmla="*/ 267796 h 438037"/>
              <a:gd name="connsiteX19" fmla="*/ 334687 w 573888"/>
              <a:gd name="connsiteY19" fmla="*/ 254548 h 438037"/>
              <a:gd name="connsiteX20" fmla="*/ 359269 w 573888"/>
              <a:gd name="connsiteY20" fmla="*/ 127747 h 438037"/>
              <a:gd name="connsiteX21" fmla="*/ 286470 w 573888"/>
              <a:gd name="connsiteY21" fmla="*/ 72863 h 438037"/>
              <a:gd name="connsiteX22" fmla="*/ 214616 w 573888"/>
              <a:gd name="connsiteY22" fmla="*/ 127747 h 438037"/>
              <a:gd name="connsiteX23" fmla="*/ 240143 w 573888"/>
              <a:gd name="connsiteY23" fmla="*/ 254548 h 438037"/>
              <a:gd name="connsiteX24" fmla="*/ 242034 w 573888"/>
              <a:gd name="connsiteY24" fmla="*/ 267796 h 438037"/>
              <a:gd name="connsiteX25" fmla="*/ 173016 w 573888"/>
              <a:gd name="connsiteY25" fmla="*/ 237515 h 438037"/>
              <a:gd name="connsiteX26" fmla="*/ 70908 w 573888"/>
              <a:gd name="connsiteY26" fmla="*/ 303754 h 438037"/>
              <a:gd name="connsiteX27" fmla="*/ 234470 w 573888"/>
              <a:gd name="connsiteY27" fmla="*/ 354853 h 438037"/>
              <a:gd name="connsiteX28" fmla="*/ 286470 w 573888"/>
              <a:gd name="connsiteY28" fmla="*/ 337820 h 438037"/>
              <a:gd name="connsiteX29" fmla="*/ 339415 w 573888"/>
              <a:gd name="connsiteY29" fmla="*/ 354853 h 43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3888" h="438037">
                <a:moveTo>
                  <a:pt x="287415" y="409737"/>
                </a:moveTo>
                <a:cubicBezTo>
                  <a:pt x="278906" y="409737"/>
                  <a:pt x="267561" y="410683"/>
                  <a:pt x="233525" y="425824"/>
                </a:cubicBezTo>
                <a:cubicBezTo>
                  <a:pt x="173016" y="455158"/>
                  <a:pt x="0" y="435286"/>
                  <a:pt x="0" y="304700"/>
                </a:cubicBezTo>
                <a:cubicBezTo>
                  <a:pt x="0" y="174115"/>
                  <a:pt x="145598" y="186416"/>
                  <a:pt x="145598" y="186416"/>
                </a:cubicBezTo>
                <a:cubicBezTo>
                  <a:pt x="149380" y="186416"/>
                  <a:pt x="153162" y="187362"/>
                  <a:pt x="154107" y="185470"/>
                </a:cubicBezTo>
                <a:cubicBezTo>
                  <a:pt x="155053" y="184524"/>
                  <a:pt x="153162" y="176953"/>
                  <a:pt x="152217" y="175061"/>
                </a:cubicBezTo>
                <a:cubicBezTo>
                  <a:pt x="151271" y="173168"/>
                  <a:pt x="134253" y="115445"/>
                  <a:pt x="168289" y="63400"/>
                </a:cubicBezTo>
                <a:cubicBezTo>
                  <a:pt x="210834" y="946"/>
                  <a:pt x="280797" y="0"/>
                  <a:pt x="287415" y="0"/>
                </a:cubicBezTo>
                <a:cubicBezTo>
                  <a:pt x="293088" y="0"/>
                  <a:pt x="363996" y="946"/>
                  <a:pt x="404650" y="63400"/>
                </a:cubicBezTo>
                <a:cubicBezTo>
                  <a:pt x="438686" y="115445"/>
                  <a:pt x="421668" y="172222"/>
                  <a:pt x="420723" y="175061"/>
                </a:cubicBezTo>
                <a:cubicBezTo>
                  <a:pt x="419777" y="177900"/>
                  <a:pt x="417886" y="184524"/>
                  <a:pt x="418832" y="185470"/>
                </a:cubicBezTo>
                <a:cubicBezTo>
                  <a:pt x="419777" y="186416"/>
                  <a:pt x="423559" y="186416"/>
                  <a:pt x="427341" y="186416"/>
                </a:cubicBezTo>
                <a:cubicBezTo>
                  <a:pt x="427341" y="186416"/>
                  <a:pt x="573885" y="175061"/>
                  <a:pt x="573885" y="304700"/>
                </a:cubicBezTo>
                <a:cubicBezTo>
                  <a:pt x="574830" y="435286"/>
                  <a:pt x="401814" y="455158"/>
                  <a:pt x="340360" y="426770"/>
                </a:cubicBezTo>
                <a:cubicBezTo>
                  <a:pt x="306324" y="410683"/>
                  <a:pt x="295924" y="409737"/>
                  <a:pt x="287415" y="409737"/>
                </a:cubicBezTo>
                <a:close/>
                <a:moveTo>
                  <a:pt x="339415" y="354853"/>
                </a:moveTo>
                <a:cubicBezTo>
                  <a:pt x="398978" y="386080"/>
                  <a:pt x="502976" y="371886"/>
                  <a:pt x="502976" y="303754"/>
                </a:cubicBezTo>
                <a:cubicBezTo>
                  <a:pt x="502976" y="252655"/>
                  <a:pt x="445304" y="228998"/>
                  <a:pt x="400868" y="237515"/>
                </a:cubicBezTo>
                <a:cubicBezTo>
                  <a:pt x="368723" y="244139"/>
                  <a:pt x="340360" y="263064"/>
                  <a:pt x="331851" y="267796"/>
                </a:cubicBezTo>
                <a:cubicBezTo>
                  <a:pt x="324287" y="271581"/>
                  <a:pt x="324287" y="267796"/>
                  <a:pt x="334687" y="254548"/>
                </a:cubicBezTo>
                <a:cubicBezTo>
                  <a:pt x="349814" y="234676"/>
                  <a:pt x="382905" y="196825"/>
                  <a:pt x="359269" y="127747"/>
                </a:cubicBezTo>
                <a:cubicBezTo>
                  <a:pt x="339415" y="70024"/>
                  <a:pt x="287415" y="72863"/>
                  <a:pt x="286470" y="72863"/>
                </a:cubicBezTo>
                <a:cubicBezTo>
                  <a:pt x="285524" y="72863"/>
                  <a:pt x="233525" y="70971"/>
                  <a:pt x="214616" y="127747"/>
                </a:cubicBezTo>
                <a:cubicBezTo>
                  <a:pt x="190980" y="196825"/>
                  <a:pt x="224070" y="234676"/>
                  <a:pt x="240143" y="254548"/>
                </a:cubicBezTo>
                <a:cubicBezTo>
                  <a:pt x="250543" y="267796"/>
                  <a:pt x="250543" y="271581"/>
                  <a:pt x="242034" y="267796"/>
                </a:cubicBezTo>
                <a:cubicBezTo>
                  <a:pt x="233525" y="264011"/>
                  <a:pt x="205161" y="244139"/>
                  <a:pt x="173016" y="237515"/>
                </a:cubicBezTo>
                <a:cubicBezTo>
                  <a:pt x="128580" y="228998"/>
                  <a:pt x="70908" y="252655"/>
                  <a:pt x="70908" y="303754"/>
                </a:cubicBezTo>
                <a:cubicBezTo>
                  <a:pt x="70908" y="371886"/>
                  <a:pt x="174907" y="386080"/>
                  <a:pt x="234470" y="354853"/>
                </a:cubicBezTo>
                <a:cubicBezTo>
                  <a:pt x="267561" y="337820"/>
                  <a:pt x="280797" y="337820"/>
                  <a:pt x="286470" y="337820"/>
                </a:cubicBezTo>
                <a:cubicBezTo>
                  <a:pt x="293088" y="337820"/>
                  <a:pt x="306324" y="337820"/>
                  <a:pt x="339415" y="354853"/>
                </a:cubicBezTo>
                <a:close/>
              </a:path>
            </a:pathLst>
          </a:custGeom>
          <a:solidFill>
            <a:srgbClr val="DA020E"/>
          </a:solidFill>
          <a:ln w="9419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456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hvid tek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mbinationstegning 11">
            <a:extLst>
              <a:ext uri="{FF2B5EF4-FFF2-40B4-BE49-F238E27FC236}">
                <a16:creationId xmlns:a16="http://schemas.microsoft.com/office/drawing/2014/main" id="{8035FE0F-5B62-F147-8663-917E4106FF6A}"/>
              </a:ext>
            </a:extLst>
          </p:cNvPr>
          <p:cNvSpPr/>
          <p:nvPr userDrawn="1"/>
        </p:nvSpPr>
        <p:spPr>
          <a:xfrm>
            <a:off x="6307703" y="773259"/>
            <a:ext cx="11732430" cy="8822177"/>
          </a:xfrm>
          <a:custGeom>
            <a:avLst/>
            <a:gdLst>
              <a:gd name="connsiteX0" fmla="*/ 289560 w 576262"/>
              <a:gd name="connsiteY0" fmla="*/ 406133 h 433319"/>
              <a:gd name="connsiteX1" fmla="*/ 235267 w 576262"/>
              <a:gd name="connsiteY1" fmla="*/ 422041 h 433319"/>
              <a:gd name="connsiteX2" fmla="*/ 0 w 576262"/>
              <a:gd name="connsiteY2" fmla="*/ 301324 h 433319"/>
              <a:gd name="connsiteX3" fmla="*/ 146685 w 576262"/>
              <a:gd name="connsiteY3" fmla="*/ 184351 h 433319"/>
              <a:gd name="connsiteX4" fmla="*/ 155258 w 576262"/>
              <a:gd name="connsiteY4" fmla="*/ 183415 h 433319"/>
              <a:gd name="connsiteX5" fmla="*/ 153353 w 576262"/>
              <a:gd name="connsiteY5" fmla="*/ 173121 h 433319"/>
              <a:gd name="connsiteX6" fmla="*/ 169545 w 576262"/>
              <a:gd name="connsiteY6" fmla="*/ 62698 h 433319"/>
              <a:gd name="connsiteX7" fmla="*/ 287655 w 576262"/>
              <a:gd name="connsiteY7" fmla="*/ 0 h 433319"/>
              <a:gd name="connsiteX8" fmla="*/ 405765 w 576262"/>
              <a:gd name="connsiteY8" fmla="*/ 62698 h 433319"/>
              <a:gd name="connsiteX9" fmla="*/ 421958 w 576262"/>
              <a:gd name="connsiteY9" fmla="*/ 173121 h 433319"/>
              <a:gd name="connsiteX10" fmla="*/ 420052 w 576262"/>
              <a:gd name="connsiteY10" fmla="*/ 183415 h 433319"/>
              <a:gd name="connsiteX11" fmla="*/ 428625 w 576262"/>
              <a:gd name="connsiteY11" fmla="*/ 184351 h 433319"/>
              <a:gd name="connsiteX12" fmla="*/ 576263 w 576262"/>
              <a:gd name="connsiteY12" fmla="*/ 301324 h 433319"/>
              <a:gd name="connsiteX13" fmla="*/ 340042 w 576262"/>
              <a:gd name="connsiteY13" fmla="*/ 422041 h 433319"/>
              <a:gd name="connsiteX14" fmla="*/ 289560 w 576262"/>
              <a:gd name="connsiteY14" fmla="*/ 406133 h 433319"/>
              <a:gd name="connsiteX15" fmla="*/ 341948 w 576262"/>
              <a:gd name="connsiteY15" fmla="*/ 351857 h 433319"/>
              <a:gd name="connsiteX16" fmla="*/ 506730 w 576262"/>
              <a:gd name="connsiteY16" fmla="*/ 301324 h 433319"/>
              <a:gd name="connsiteX17" fmla="*/ 403860 w 576262"/>
              <a:gd name="connsiteY17" fmla="*/ 235819 h 433319"/>
              <a:gd name="connsiteX18" fmla="*/ 334327 w 576262"/>
              <a:gd name="connsiteY18" fmla="*/ 265764 h 433319"/>
              <a:gd name="connsiteX19" fmla="*/ 337185 w 576262"/>
              <a:gd name="connsiteY19" fmla="*/ 252663 h 433319"/>
              <a:gd name="connsiteX20" fmla="*/ 361950 w 576262"/>
              <a:gd name="connsiteY20" fmla="*/ 127267 h 433319"/>
              <a:gd name="connsiteX21" fmla="*/ 288608 w 576262"/>
              <a:gd name="connsiteY21" fmla="*/ 72992 h 433319"/>
              <a:gd name="connsiteX22" fmla="*/ 216217 w 576262"/>
              <a:gd name="connsiteY22" fmla="*/ 127267 h 433319"/>
              <a:gd name="connsiteX23" fmla="*/ 241935 w 576262"/>
              <a:gd name="connsiteY23" fmla="*/ 252663 h 433319"/>
              <a:gd name="connsiteX24" fmla="*/ 243840 w 576262"/>
              <a:gd name="connsiteY24" fmla="*/ 265764 h 433319"/>
              <a:gd name="connsiteX25" fmla="*/ 174308 w 576262"/>
              <a:gd name="connsiteY25" fmla="*/ 235819 h 433319"/>
              <a:gd name="connsiteX26" fmla="*/ 71438 w 576262"/>
              <a:gd name="connsiteY26" fmla="*/ 301324 h 433319"/>
              <a:gd name="connsiteX27" fmla="*/ 236220 w 576262"/>
              <a:gd name="connsiteY27" fmla="*/ 351857 h 433319"/>
              <a:gd name="connsiteX28" fmla="*/ 288608 w 576262"/>
              <a:gd name="connsiteY28" fmla="*/ 335013 h 433319"/>
              <a:gd name="connsiteX29" fmla="*/ 341948 w 576262"/>
              <a:gd name="connsiteY29" fmla="*/ 351857 h 43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6262" h="433319">
                <a:moveTo>
                  <a:pt x="289560" y="406133"/>
                </a:moveTo>
                <a:cubicBezTo>
                  <a:pt x="280988" y="406133"/>
                  <a:pt x="269558" y="407068"/>
                  <a:pt x="235267" y="422041"/>
                </a:cubicBezTo>
                <a:cubicBezTo>
                  <a:pt x="173355" y="450115"/>
                  <a:pt x="0" y="431399"/>
                  <a:pt x="0" y="301324"/>
                </a:cubicBezTo>
                <a:cubicBezTo>
                  <a:pt x="0" y="172185"/>
                  <a:pt x="146685" y="184351"/>
                  <a:pt x="146685" y="184351"/>
                </a:cubicBezTo>
                <a:cubicBezTo>
                  <a:pt x="150495" y="184351"/>
                  <a:pt x="154305" y="185286"/>
                  <a:pt x="155258" y="183415"/>
                </a:cubicBezTo>
                <a:cubicBezTo>
                  <a:pt x="156210" y="182479"/>
                  <a:pt x="154305" y="174993"/>
                  <a:pt x="153353" y="173121"/>
                </a:cubicBezTo>
                <a:cubicBezTo>
                  <a:pt x="152400" y="171249"/>
                  <a:pt x="135255" y="114166"/>
                  <a:pt x="169545" y="62698"/>
                </a:cubicBezTo>
                <a:cubicBezTo>
                  <a:pt x="210503" y="936"/>
                  <a:pt x="281940" y="0"/>
                  <a:pt x="287655" y="0"/>
                </a:cubicBezTo>
                <a:cubicBezTo>
                  <a:pt x="293370" y="0"/>
                  <a:pt x="364808" y="936"/>
                  <a:pt x="405765" y="62698"/>
                </a:cubicBezTo>
                <a:cubicBezTo>
                  <a:pt x="440055" y="114166"/>
                  <a:pt x="422910" y="170314"/>
                  <a:pt x="421958" y="173121"/>
                </a:cubicBezTo>
                <a:cubicBezTo>
                  <a:pt x="421005" y="175928"/>
                  <a:pt x="419100" y="182479"/>
                  <a:pt x="420052" y="183415"/>
                </a:cubicBezTo>
                <a:cubicBezTo>
                  <a:pt x="421005" y="184351"/>
                  <a:pt x="424815" y="184351"/>
                  <a:pt x="428625" y="184351"/>
                </a:cubicBezTo>
                <a:cubicBezTo>
                  <a:pt x="428625" y="184351"/>
                  <a:pt x="576263" y="173121"/>
                  <a:pt x="576263" y="301324"/>
                </a:cubicBezTo>
                <a:cubicBezTo>
                  <a:pt x="576263" y="431399"/>
                  <a:pt x="402908" y="450115"/>
                  <a:pt x="340042" y="422041"/>
                </a:cubicBezTo>
                <a:cubicBezTo>
                  <a:pt x="308610" y="407068"/>
                  <a:pt x="298133" y="406133"/>
                  <a:pt x="289560" y="406133"/>
                </a:cubicBezTo>
                <a:close/>
                <a:moveTo>
                  <a:pt x="341948" y="351857"/>
                </a:moveTo>
                <a:cubicBezTo>
                  <a:pt x="401955" y="382738"/>
                  <a:pt x="506730" y="368701"/>
                  <a:pt x="506730" y="301324"/>
                </a:cubicBezTo>
                <a:cubicBezTo>
                  <a:pt x="506730" y="250792"/>
                  <a:pt x="448627" y="227397"/>
                  <a:pt x="403860" y="235819"/>
                </a:cubicBezTo>
                <a:cubicBezTo>
                  <a:pt x="371475" y="242369"/>
                  <a:pt x="342900" y="261085"/>
                  <a:pt x="334327" y="265764"/>
                </a:cubicBezTo>
                <a:cubicBezTo>
                  <a:pt x="326708" y="269507"/>
                  <a:pt x="326708" y="265764"/>
                  <a:pt x="337185" y="252663"/>
                </a:cubicBezTo>
                <a:cubicBezTo>
                  <a:pt x="352425" y="233012"/>
                  <a:pt x="385763" y="195580"/>
                  <a:pt x="361950" y="127267"/>
                </a:cubicBezTo>
                <a:cubicBezTo>
                  <a:pt x="341948" y="70184"/>
                  <a:pt x="289560" y="72992"/>
                  <a:pt x="288608" y="72992"/>
                </a:cubicBezTo>
                <a:cubicBezTo>
                  <a:pt x="287655" y="72992"/>
                  <a:pt x="235267" y="71120"/>
                  <a:pt x="216217" y="127267"/>
                </a:cubicBezTo>
                <a:cubicBezTo>
                  <a:pt x="192405" y="195580"/>
                  <a:pt x="225742" y="233012"/>
                  <a:pt x="241935" y="252663"/>
                </a:cubicBezTo>
                <a:cubicBezTo>
                  <a:pt x="252413" y="265764"/>
                  <a:pt x="252413" y="269507"/>
                  <a:pt x="243840" y="265764"/>
                </a:cubicBezTo>
                <a:cubicBezTo>
                  <a:pt x="235267" y="262021"/>
                  <a:pt x="206692" y="242369"/>
                  <a:pt x="174308" y="235819"/>
                </a:cubicBezTo>
                <a:cubicBezTo>
                  <a:pt x="129540" y="227397"/>
                  <a:pt x="71438" y="250792"/>
                  <a:pt x="71438" y="301324"/>
                </a:cubicBezTo>
                <a:cubicBezTo>
                  <a:pt x="71438" y="368701"/>
                  <a:pt x="176213" y="382738"/>
                  <a:pt x="236220" y="351857"/>
                </a:cubicBezTo>
                <a:cubicBezTo>
                  <a:pt x="269558" y="335013"/>
                  <a:pt x="282892" y="335013"/>
                  <a:pt x="288608" y="335013"/>
                </a:cubicBezTo>
                <a:cubicBezTo>
                  <a:pt x="295275" y="334077"/>
                  <a:pt x="308610" y="334077"/>
                  <a:pt x="341948" y="351857"/>
                </a:cubicBezTo>
                <a:close/>
              </a:path>
            </a:pathLst>
          </a:custGeom>
          <a:solidFill>
            <a:srgbClr val="FFFFFF">
              <a:alpha val="34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EE115A-7111-E941-8C9A-91E8ECF8E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504000"/>
            <a:ext cx="9109075" cy="10800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8FD44B2-2F59-134A-A9CE-0345363F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C062C3A9-4E77-4158-8095-93182401335A}" type="datetime1">
              <a:rPr lang="da-DK" smtClean="0"/>
              <a:pPr algn="r"/>
              <a:t>11-08-2021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42D865C-0FC0-4044-9564-01460DDA4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da-DK"/>
              <a:t>Diabetesforeningen PowerPoint skabelon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22291A8-2C91-9D41-BC70-41D0BA479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FB3AB3-2C13-419E-B57C-FAE847DCE83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3FAE44BE-F1FB-6D47-AB6F-E5C2541D5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7735" y="1881188"/>
            <a:ext cx="9109078" cy="4356100"/>
          </a:xfrm>
        </p:spPr>
        <p:txBody>
          <a:bodyPr/>
          <a:lstStyle>
            <a:lvl1pPr defTabSz="1080000">
              <a:lnSpc>
                <a:spcPts val="2400"/>
              </a:lnSpc>
              <a:spcBef>
                <a:spcPts val="1000"/>
              </a:spcBef>
              <a:buNone/>
              <a:tabLst>
                <a:tab pos="1800000" algn="l"/>
                <a:tab pos="1980000" algn="l"/>
              </a:tabLst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48F29789-BAD3-F74F-BD3F-BB57C6C3A5EA}"/>
              </a:ext>
            </a:extLst>
          </p:cNvPr>
          <p:cNvGrpSpPr/>
          <p:nvPr userDrawn="1"/>
        </p:nvGrpSpPr>
        <p:grpSpPr>
          <a:xfrm>
            <a:off x="13417431" y="0"/>
            <a:ext cx="1989145" cy="4358662"/>
            <a:chOff x="12401431" y="0"/>
            <a:chExt cx="1989145" cy="4358662"/>
          </a:xfrm>
        </p:grpSpPr>
        <p:pic>
          <p:nvPicPr>
            <p:cNvPr id="15" name="Billede 14">
              <a:extLst>
                <a:ext uri="{FF2B5EF4-FFF2-40B4-BE49-F238E27FC236}">
                  <a16:creationId xmlns:a16="http://schemas.microsoft.com/office/drawing/2014/main" id="{2B3A6F04-9714-7748-B975-3B671C8EF2F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984"/>
            <a:stretch/>
          </p:blipFill>
          <p:spPr>
            <a:xfrm>
              <a:off x="12401431" y="353973"/>
              <a:ext cx="1800000" cy="3456215"/>
            </a:xfrm>
            <a:prstGeom prst="rect">
              <a:avLst/>
            </a:prstGeom>
            <a:ln w="6350">
              <a:solidFill>
                <a:schemeClr val="tx2"/>
              </a:solidFill>
            </a:ln>
          </p:spPr>
        </p:pic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DD884BB7-3DD9-2C46-B8A8-86F3B73869DE}"/>
                </a:ext>
              </a:extLst>
            </p:cNvPr>
            <p:cNvSpPr txBox="1"/>
            <p:nvPr userDrawn="1"/>
          </p:nvSpPr>
          <p:spPr>
            <a:xfrm>
              <a:off x="12401431" y="0"/>
              <a:ext cx="1989145" cy="4037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600"/>
                </a:lnSpc>
              </a:pPr>
              <a:r>
                <a:rPr lang="da-DK" sz="1400" b="1" dirty="0">
                  <a:solidFill>
                    <a:schemeClr val="tx2"/>
                  </a:solidFill>
                </a:rPr>
                <a:t>Skift baggrundsfarve</a:t>
              </a:r>
            </a:p>
          </p:txBody>
        </p:sp>
        <p:sp>
          <p:nvSpPr>
            <p:cNvPr id="17" name="Tekstfelt 16">
              <a:extLst>
                <a:ext uri="{FF2B5EF4-FFF2-40B4-BE49-F238E27FC236}">
                  <a16:creationId xmlns:a16="http://schemas.microsoft.com/office/drawing/2014/main" id="{63CB4DBE-9487-6643-AD09-A517619CC1B0}"/>
                </a:ext>
              </a:extLst>
            </p:cNvPr>
            <p:cNvSpPr txBox="1"/>
            <p:nvPr userDrawn="1"/>
          </p:nvSpPr>
          <p:spPr>
            <a:xfrm>
              <a:off x="12401431" y="3896997"/>
              <a:ext cx="1893333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da-DK" sz="1000" dirty="0">
                  <a:solidFill>
                    <a:schemeClr val="tx2"/>
                  </a:solidFill>
                </a:rPr>
                <a:t>Vælg ”Massiv udfyldning” og vælg derefter den ønskede farve i den indbyggede </a:t>
              </a:r>
              <a:r>
                <a:rPr lang="da-DK" sz="1000" dirty="0" err="1">
                  <a:solidFill>
                    <a:schemeClr val="tx2"/>
                  </a:solidFill>
                </a:rPr>
                <a:t>farvepalette</a:t>
              </a:r>
              <a:r>
                <a:rPr lang="da-DK" sz="1000" dirty="0">
                  <a:solidFill>
                    <a:schemeClr val="tx2"/>
                  </a:solidFill>
                </a:rPr>
                <a:t>.</a:t>
              </a:r>
            </a:p>
          </p:txBody>
        </p:sp>
      </p:grpSp>
      <p:sp>
        <p:nvSpPr>
          <p:cNvPr id="18" name="Kombinationstegning 17">
            <a:extLst>
              <a:ext uri="{FF2B5EF4-FFF2-40B4-BE49-F238E27FC236}">
                <a16:creationId xmlns:a16="http://schemas.microsoft.com/office/drawing/2014/main" id="{2E5AE3B0-82E7-AC43-B349-F1D38DC8C826}"/>
              </a:ext>
            </a:extLst>
          </p:cNvPr>
          <p:cNvSpPr/>
          <p:nvPr/>
        </p:nvSpPr>
        <p:spPr>
          <a:xfrm>
            <a:off x="11091193" y="1044295"/>
            <a:ext cx="573888" cy="438037"/>
          </a:xfrm>
          <a:custGeom>
            <a:avLst/>
            <a:gdLst>
              <a:gd name="connsiteX0" fmla="*/ 287415 w 573888"/>
              <a:gd name="connsiteY0" fmla="*/ 409737 h 438037"/>
              <a:gd name="connsiteX1" fmla="*/ 233525 w 573888"/>
              <a:gd name="connsiteY1" fmla="*/ 425824 h 438037"/>
              <a:gd name="connsiteX2" fmla="*/ 0 w 573888"/>
              <a:gd name="connsiteY2" fmla="*/ 304700 h 438037"/>
              <a:gd name="connsiteX3" fmla="*/ 145598 w 573888"/>
              <a:gd name="connsiteY3" fmla="*/ 186416 h 438037"/>
              <a:gd name="connsiteX4" fmla="*/ 154107 w 573888"/>
              <a:gd name="connsiteY4" fmla="*/ 185470 h 438037"/>
              <a:gd name="connsiteX5" fmla="*/ 152217 w 573888"/>
              <a:gd name="connsiteY5" fmla="*/ 175061 h 438037"/>
              <a:gd name="connsiteX6" fmla="*/ 168289 w 573888"/>
              <a:gd name="connsiteY6" fmla="*/ 63400 h 438037"/>
              <a:gd name="connsiteX7" fmla="*/ 287415 w 573888"/>
              <a:gd name="connsiteY7" fmla="*/ 0 h 438037"/>
              <a:gd name="connsiteX8" fmla="*/ 404650 w 573888"/>
              <a:gd name="connsiteY8" fmla="*/ 63400 h 438037"/>
              <a:gd name="connsiteX9" fmla="*/ 420723 w 573888"/>
              <a:gd name="connsiteY9" fmla="*/ 175061 h 438037"/>
              <a:gd name="connsiteX10" fmla="*/ 418832 w 573888"/>
              <a:gd name="connsiteY10" fmla="*/ 185470 h 438037"/>
              <a:gd name="connsiteX11" fmla="*/ 427341 w 573888"/>
              <a:gd name="connsiteY11" fmla="*/ 186416 h 438037"/>
              <a:gd name="connsiteX12" fmla="*/ 573885 w 573888"/>
              <a:gd name="connsiteY12" fmla="*/ 304700 h 438037"/>
              <a:gd name="connsiteX13" fmla="*/ 340360 w 573888"/>
              <a:gd name="connsiteY13" fmla="*/ 426770 h 438037"/>
              <a:gd name="connsiteX14" fmla="*/ 287415 w 573888"/>
              <a:gd name="connsiteY14" fmla="*/ 409737 h 438037"/>
              <a:gd name="connsiteX15" fmla="*/ 339415 w 573888"/>
              <a:gd name="connsiteY15" fmla="*/ 354853 h 438037"/>
              <a:gd name="connsiteX16" fmla="*/ 502976 w 573888"/>
              <a:gd name="connsiteY16" fmla="*/ 303754 h 438037"/>
              <a:gd name="connsiteX17" fmla="*/ 400868 w 573888"/>
              <a:gd name="connsiteY17" fmla="*/ 237515 h 438037"/>
              <a:gd name="connsiteX18" fmla="*/ 331851 w 573888"/>
              <a:gd name="connsiteY18" fmla="*/ 267796 h 438037"/>
              <a:gd name="connsiteX19" fmla="*/ 334687 w 573888"/>
              <a:gd name="connsiteY19" fmla="*/ 254548 h 438037"/>
              <a:gd name="connsiteX20" fmla="*/ 359269 w 573888"/>
              <a:gd name="connsiteY20" fmla="*/ 127747 h 438037"/>
              <a:gd name="connsiteX21" fmla="*/ 286470 w 573888"/>
              <a:gd name="connsiteY21" fmla="*/ 72863 h 438037"/>
              <a:gd name="connsiteX22" fmla="*/ 214616 w 573888"/>
              <a:gd name="connsiteY22" fmla="*/ 127747 h 438037"/>
              <a:gd name="connsiteX23" fmla="*/ 240143 w 573888"/>
              <a:gd name="connsiteY23" fmla="*/ 254548 h 438037"/>
              <a:gd name="connsiteX24" fmla="*/ 242034 w 573888"/>
              <a:gd name="connsiteY24" fmla="*/ 267796 h 438037"/>
              <a:gd name="connsiteX25" fmla="*/ 173016 w 573888"/>
              <a:gd name="connsiteY25" fmla="*/ 237515 h 438037"/>
              <a:gd name="connsiteX26" fmla="*/ 70908 w 573888"/>
              <a:gd name="connsiteY26" fmla="*/ 303754 h 438037"/>
              <a:gd name="connsiteX27" fmla="*/ 234470 w 573888"/>
              <a:gd name="connsiteY27" fmla="*/ 354853 h 438037"/>
              <a:gd name="connsiteX28" fmla="*/ 286470 w 573888"/>
              <a:gd name="connsiteY28" fmla="*/ 337820 h 438037"/>
              <a:gd name="connsiteX29" fmla="*/ 339415 w 573888"/>
              <a:gd name="connsiteY29" fmla="*/ 354853 h 43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3888" h="438037">
                <a:moveTo>
                  <a:pt x="287415" y="409737"/>
                </a:moveTo>
                <a:cubicBezTo>
                  <a:pt x="278906" y="409737"/>
                  <a:pt x="267561" y="410683"/>
                  <a:pt x="233525" y="425824"/>
                </a:cubicBezTo>
                <a:cubicBezTo>
                  <a:pt x="173016" y="455158"/>
                  <a:pt x="0" y="435286"/>
                  <a:pt x="0" y="304700"/>
                </a:cubicBezTo>
                <a:cubicBezTo>
                  <a:pt x="0" y="174115"/>
                  <a:pt x="145598" y="186416"/>
                  <a:pt x="145598" y="186416"/>
                </a:cubicBezTo>
                <a:cubicBezTo>
                  <a:pt x="149380" y="186416"/>
                  <a:pt x="153162" y="187362"/>
                  <a:pt x="154107" y="185470"/>
                </a:cubicBezTo>
                <a:cubicBezTo>
                  <a:pt x="155053" y="184524"/>
                  <a:pt x="153162" y="176953"/>
                  <a:pt x="152217" y="175061"/>
                </a:cubicBezTo>
                <a:cubicBezTo>
                  <a:pt x="151271" y="173168"/>
                  <a:pt x="134253" y="115445"/>
                  <a:pt x="168289" y="63400"/>
                </a:cubicBezTo>
                <a:cubicBezTo>
                  <a:pt x="210834" y="946"/>
                  <a:pt x="280797" y="0"/>
                  <a:pt x="287415" y="0"/>
                </a:cubicBezTo>
                <a:cubicBezTo>
                  <a:pt x="293088" y="0"/>
                  <a:pt x="363996" y="946"/>
                  <a:pt x="404650" y="63400"/>
                </a:cubicBezTo>
                <a:cubicBezTo>
                  <a:pt x="438686" y="115445"/>
                  <a:pt x="421668" y="172222"/>
                  <a:pt x="420723" y="175061"/>
                </a:cubicBezTo>
                <a:cubicBezTo>
                  <a:pt x="419777" y="177900"/>
                  <a:pt x="417886" y="184524"/>
                  <a:pt x="418832" y="185470"/>
                </a:cubicBezTo>
                <a:cubicBezTo>
                  <a:pt x="419777" y="186416"/>
                  <a:pt x="423559" y="186416"/>
                  <a:pt x="427341" y="186416"/>
                </a:cubicBezTo>
                <a:cubicBezTo>
                  <a:pt x="427341" y="186416"/>
                  <a:pt x="573885" y="175061"/>
                  <a:pt x="573885" y="304700"/>
                </a:cubicBezTo>
                <a:cubicBezTo>
                  <a:pt x="574830" y="435286"/>
                  <a:pt x="401814" y="455158"/>
                  <a:pt x="340360" y="426770"/>
                </a:cubicBezTo>
                <a:cubicBezTo>
                  <a:pt x="306324" y="410683"/>
                  <a:pt x="295924" y="409737"/>
                  <a:pt x="287415" y="409737"/>
                </a:cubicBezTo>
                <a:close/>
                <a:moveTo>
                  <a:pt x="339415" y="354853"/>
                </a:moveTo>
                <a:cubicBezTo>
                  <a:pt x="398978" y="386080"/>
                  <a:pt x="502976" y="371886"/>
                  <a:pt x="502976" y="303754"/>
                </a:cubicBezTo>
                <a:cubicBezTo>
                  <a:pt x="502976" y="252655"/>
                  <a:pt x="445304" y="228998"/>
                  <a:pt x="400868" y="237515"/>
                </a:cubicBezTo>
                <a:cubicBezTo>
                  <a:pt x="368723" y="244139"/>
                  <a:pt x="340360" y="263064"/>
                  <a:pt x="331851" y="267796"/>
                </a:cubicBezTo>
                <a:cubicBezTo>
                  <a:pt x="324287" y="271581"/>
                  <a:pt x="324287" y="267796"/>
                  <a:pt x="334687" y="254548"/>
                </a:cubicBezTo>
                <a:cubicBezTo>
                  <a:pt x="349814" y="234676"/>
                  <a:pt x="382905" y="196825"/>
                  <a:pt x="359269" y="127747"/>
                </a:cubicBezTo>
                <a:cubicBezTo>
                  <a:pt x="339415" y="70024"/>
                  <a:pt x="287415" y="72863"/>
                  <a:pt x="286470" y="72863"/>
                </a:cubicBezTo>
                <a:cubicBezTo>
                  <a:pt x="285524" y="72863"/>
                  <a:pt x="233525" y="70971"/>
                  <a:pt x="214616" y="127747"/>
                </a:cubicBezTo>
                <a:cubicBezTo>
                  <a:pt x="190980" y="196825"/>
                  <a:pt x="224070" y="234676"/>
                  <a:pt x="240143" y="254548"/>
                </a:cubicBezTo>
                <a:cubicBezTo>
                  <a:pt x="250543" y="267796"/>
                  <a:pt x="250543" y="271581"/>
                  <a:pt x="242034" y="267796"/>
                </a:cubicBezTo>
                <a:cubicBezTo>
                  <a:pt x="233525" y="264011"/>
                  <a:pt x="205161" y="244139"/>
                  <a:pt x="173016" y="237515"/>
                </a:cubicBezTo>
                <a:cubicBezTo>
                  <a:pt x="128580" y="228998"/>
                  <a:pt x="70908" y="252655"/>
                  <a:pt x="70908" y="303754"/>
                </a:cubicBezTo>
                <a:cubicBezTo>
                  <a:pt x="70908" y="371886"/>
                  <a:pt x="174907" y="386080"/>
                  <a:pt x="234470" y="354853"/>
                </a:cubicBezTo>
                <a:cubicBezTo>
                  <a:pt x="267561" y="337820"/>
                  <a:pt x="280797" y="337820"/>
                  <a:pt x="286470" y="337820"/>
                </a:cubicBezTo>
                <a:cubicBezTo>
                  <a:pt x="293088" y="337820"/>
                  <a:pt x="306324" y="337820"/>
                  <a:pt x="339415" y="354853"/>
                </a:cubicBezTo>
                <a:close/>
              </a:path>
            </a:pathLst>
          </a:custGeom>
          <a:solidFill>
            <a:schemeClr val="bg1"/>
          </a:solidFill>
          <a:ln w="9419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898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, 1 sp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00D9A-8C2B-4454-8ED4-13F6976F5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799" y="504000"/>
            <a:ext cx="9110013" cy="1080000"/>
          </a:xfrm>
        </p:spPr>
        <p:txBody>
          <a:bodyPr anchor="b" anchorCtr="0"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B5C0EA-833C-4608-8DAC-1E434E2B9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800" y="1890033"/>
            <a:ext cx="9110012" cy="435610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C4DE9CB-83B1-4609-962F-71478C1BF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 algn="r"/>
            <a:fld id="{34D05574-0BA2-4573-9A30-A291C6CF8299}" type="datetime1">
              <a:rPr lang="da-DK" smtClean="0"/>
              <a:pPr algn="r"/>
              <a:t>11-08-2021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D938DC6-81EB-4105-A714-DFDA32663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 algn="l"/>
            <a:r>
              <a:rPr lang="da-DK"/>
              <a:t>Diabetesforeningen PowerPoint skabelon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71117C3-830E-4385-A60A-EC742EC3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AB3-2C13-419E-B57C-FAE847DCE83C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Kombinationstegning 9">
            <a:extLst>
              <a:ext uri="{FF2B5EF4-FFF2-40B4-BE49-F238E27FC236}">
                <a16:creationId xmlns:a16="http://schemas.microsoft.com/office/drawing/2014/main" id="{3D6685DD-CB21-D749-84BF-5B07A110D3D3}"/>
              </a:ext>
            </a:extLst>
          </p:cNvPr>
          <p:cNvSpPr/>
          <p:nvPr/>
        </p:nvSpPr>
        <p:spPr>
          <a:xfrm>
            <a:off x="11091193" y="1044295"/>
            <a:ext cx="573888" cy="438037"/>
          </a:xfrm>
          <a:custGeom>
            <a:avLst/>
            <a:gdLst>
              <a:gd name="connsiteX0" fmla="*/ 287415 w 573888"/>
              <a:gd name="connsiteY0" fmla="*/ 409737 h 438037"/>
              <a:gd name="connsiteX1" fmla="*/ 233525 w 573888"/>
              <a:gd name="connsiteY1" fmla="*/ 425824 h 438037"/>
              <a:gd name="connsiteX2" fmla="*/ 0 w 573888"/>
              <a:gd name="connsiteY2" fmla="*/ 304700 h 438037"/>
              <a:gd name="connsiteX3" fmla="*/ 145598 w 573888"/>
              <a:gd name="connsiteY3" fmla="*/ 186416 h 438037"/>
              <a:gd name="connsiteX4" fmla="*/ 154107 w 573888"/>
              <a:gd name="connsiteY4" fmla="*/ 185470 h 438037"/>
              <a:gd name="connsiteX5" fmla="*/ 152217 w 573888"/>
              <a:gd name="connsiteY5" fmla="*/ 175061 h 438037"/>
              <a:gd name="connsiteX6" fmla="*/ 168289 w 573888"/>
              <a:gd name="connsiteY6" fmla="*/ 63400 h 438037"/>
              <a:gd name="connsiteX7" fmla="*/ 287415 w 573888"/>
              <a:gd name="connsiteY7" fmla="*/ 0 h 438037"/>
              <a:gd name="connsiteX8" fmla="*/ 404650 w 573888"/>
              <a:gd name="connsiteY8" fmla="*/ 63400 h 438037"/>
              <a:gd name="connsiteX9" fmla="*/ 420723 w 573888"/>
              <a:gd name="connsiteY9" fmla="*/ 175061 h 438037"/>
              <a:gd name="connsiteX10" fmla="*/ 418832 w 573888"/>
              <a:gd name="connsiteY10" fmla="*/ 185470 h 438037"/>
              <a:gd name="connsiteX11" fmla="*/ 427341 w 573888"/>
              <a:gd name="connsiteY11" fmla="*/ 186416 h 438037"/>
              <a:gd name="connsiteX12" fmla="*/ 573885 w 573888"/>
              <a:gd name="connsiteY12" fmla="*/ 304700 h 438037"/>
              <a:gd name="connsiteX13" fmla="*/ 340360 w 573888"/>
              <a:gd name="connsiteY13" fmla="*/ 426770 h 438037"/>
              <a:gd name="connsiteX14" fmla="*/ 287415 w 573888"/>
              <a:gd name="connsiteY14" fmla="*/ 409737 h 438037"/>
              <a:gd name="connsiteX15" fmla="*/ 339415 w 573888"/>
              <a:gd name="connsiteY15" fmla="*/ 354853 h 438037"/>
              <a:gd name="connsiteX16" fmla="*/ 502976 w 573888"/>
              <a:gd name="connsiteY16" fmla="*/ 303754 h 438037"/>
              <a:gd name="connsiteX17" fmla="*/ 400868 w 573888"/>
              <a:gd name="connsiteY17" fmla="*/ 237515 h 438037"/>
              <a:gd name="connsiteX18" fmla="*/ 331851 w 573888"/>
              <a:gd name="connsiteY18" fmla="*/ 267796 h 438037"/>
              <a:gd name="connsiteX19" fmla="*/ 334687 w 573888"/>
              <a:gd name="connsiteY19" fmla="*/ 254548 h 438037"/>
              <a:gd name="connsiteX20" fmla="*/ 359269 w 573888"/>
              <a:gd name="connsiteY20" fmla="*/ 127747 h 438037"/>
              <a:gd name="connsiteX21" fmla="*/ 286470 w 573888"/>
              <a:gd name="connsiteY21" fmla="*/ 72863 h 438037"/>
              <a:gd name="connsiteX22" fmla="*/ 214616 w 573888"/>
              <a:gd name="connsiteY22" fmla="*/ 127747 h 438037"/>
              <a:gd name="connsiteX23" fmla="*/ 240143 w 573888"/>
              <a:gd name="connsiteY23" fmla="*/ 254548 h 438037"/>
              <a:gd name="connsiteX24" fmla="*/ 242034 w 573888"/>
              <a:gd name="connsiteY24" fmla="*/ 267796 h 438037"/>
              <a:gd name="connsiteX25" fmla="*/ 173016 w 573888"/>
              <a:gd name="connsiteY25" fmla="*/ 237515 h 438037"/>
              <a:gd name="connsiteX26" fmla="*/ 70908 w 573888"/>
              <a:gd name="connsiteY26" fmla="*/ 303754 h 438037"/>
              <a:gd name="connsiteX27" fmla="*/ 234470 w 573888"/>
              <a:gd name="connsiteY27" fmla="*/ 354853 h 438037"/>
              <a:gd name="connsiteX28" fmla="*/ 286470 w 573888"/>
              <a:gd name="connsiteY28" fmla="*/ 337820 h 438037"/>
              <a:gd name="connsiteX29" fmla="*/ 339415 w 573888"/>
              <a:gd name="connsiteY29" fmla="*/ 354853 h 43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3888" h="438037">
                <a:moveTo>
                  <a:pt x="287415" y="409737"/>
                </a:moveTo>
                <a:cubicBezTo>
                  <a:pt x="278906" y="409737"/>
                  <a:pt x="267561" y="410683"/>
                  <a:pt x="233525" y="425824"/>
                </a:cubicBezTo>
                <a:cubicBezTo>
                  <a:pt x="173016" y="455158"/>
                  <a:pt x="0" y="435286"/>
                  <a:pt x="0" y="304700"/>
                </a:cubicBezTo>
                <a:cubicBezTo>
                  <a:pt x="0" y="174115"/>
                  <a:pt x="145598" y="186416"/>
                  <a:pt x="145598" y="186416"/>
                </a:cubicBezTo>
                <a:cubicBezTo>
                  <a:pt x="149380" y="186416"/>
                  <a:pt x="153162" y="187362"/>
                  <a:pt x="154107" y="185470"/>
                </a:cubicBezTo>
                <a:cubicBezTo>
                  <a:pt x="155053" y="184524"/>
                  <a:pt x="153162" y="176953"/>
                  <a:pt x="152217" y="175061"/>
                </a:cubicBezTo>
                <a:cubicBezTo>
                  <a:pt x="151271" y="173168"/>
                  <a:pt x="134253" y="115445"/>
                  <a:pt x="168289" y="63400"/>
                </a:cubicBezTo>
                <a:cubicBezTo>
                  <a:pt x="210834" y="946"/>
                  <a:pt x="280797" y="0"/>
                  <a:pt x="287415" y="0"/>
                </a:cubicBezTo>
                <a:cubicBezTo>
                  <a:pt x="293088" y="0"/>
                  <a:pt x="363996" y="946"/>
                  <a:pt x="404650" y="63400"/>
                </a:cubicBezTo>
                <a:cubicBezTo>
                  <a:pt x="438686" y="115445"/>
                  <a:pt x="421668" y="172222"/>
                  <a:pt x="420723" y="175061"/>
                </a:cubicBezTo>
                <a:cubicBezTo>
                  <a:pt x="419777" y="177900"/>
                  <a:pt x="417886" y="184524"/>
                  <a:pt x="418832" y="185470"/>
                </a:cubicBezTo>
                <a:cubicBezTo>
                  <a:pt x="419777" y="186416"/>
                  <a:pt x="423559" y="186416"/>
                  <a:pt x="427341" y="186416"/>
                </a:cubicBezTo>
                <a:cubicBezTo>
                  <a:pt x="427341" y="186416"/>
                  <a:pt x="573885" y="175061"/>
                  <a:pt x="573885" y="304700"/>
                </a:cubicBezTo>
                <a:cubicBezTo>
                  <a:pt x="574830" y="435286"/>
                  <a:pt x="401814" y="455158"/>
                  <a:pt x="340360" y="426770"/>
                </a:cubicBezTo>
                <a:cubicBezTo>
                  <a:pt x="306324" y="410683"/>
                  <a:pt x="295924" y="409737"/>
                  <a:pt x="287415" y="409737"/>
                </a:cubicBezTo>
                <a:close/>
                <a:moveTo>
                  <a:pt x="339415" y="354853"/>
                </a:moveTo>
                <a:cubicBezTo>
                  <a:pt x="398978" y="386080"/>
                  <a:pt x="502976" y="371886"/>
                  <a:pt x="502976" y="303754"/>
                </a:cubicBezTo>
                <a:cubicBezTo>
                  <a:pt x="502976" y="252655"/>
                  <a:pt x="445304" y="228998"/>
                  <a:pt x="400868" y="237515"/>
                </a:cubicBezTo>
                <a:cubicBezTo>
                  <a:pt x="368723" y="244139"/>
                  <a:pt x="340360" y="263064"/>
                  <a:pt x="331851" y="267796"/>
                </a:cubicBezTo>
                <a:cubicBezTo>
                  <a:pt x="324287" y="271581"/>
                  <a:pt x="324287" y="267796"/>
                  <a:pt x="334687" y="254548"/>
                </a:cubicBezTo>
                <a:cubicBezTo>
                  <a:pt x="349814" y="234676"/>
                  <a:pt x="382905" y="196825"/>
                  <a:pt x="359269" y="127747"/>
                </a:cubicBezTo>
                <a:cubicBezTo>
                  <a:pt x="339415" y="70024"/>
                  <a:pt x="287415" y="72863"/>
                  <a:pt x="286470" y="72863"/>
                </a:cubicBezTo>
                <a:cubicBezTo>
                  <a:pt x="285524" y="72863"/>
                  <a:pt x="233525" y="70971"/>
                  <a:pt x="214616" y="127747"/>
                </a:cubicBezTo>
                <a:cubicBezTo>
                  <a:pt x="190980" y="196825"/>
                  <a:pt x="224070" y="234676"/>
                  <a:pt x="240143" y="254548"/>
                </a:cubicBezTo>
                <a:cubicBezTo>
                  <a:pt x="250543" y="267796"/>
                  <a:pt x="250543" y="271581"/>
                  <a:pt x="242034" y="267796"/>
                </a:cubicBezTo>
                <a:cubicBezTo>
                  <a:pt x="233525" y="264011"/>
                  <a:pt x="205161" y="244139"/>
                  <a:pt x="173016" y="237515"/>
                </a:cubicBezTo>
                <a:cubicBezTo>
                  <a:pt x="128580" y="228998"/>
                  <a:pt x="70908" y="252655"/>
                  <a:pt x="70908" y="303754"/>
                </a:cubicBezTo>
                <a:cubicBezTo>
                  <a:pt x="70908" y="371886"/>
                  <a:pt x="174907" y="386080"/>
                  <a:pt x="234470" y="354853"/>
                </a:cubicBezTo>
                <a:cubicBezTo>
                  <a:pt x="267561" y="337820"/>
                  <a:pt x="280797" y="337820"/>
                  <a:pt x="286470" y="337820"/>
                </a:cubicBezTo>
                <a:cubicBezTo>
                  <a:pt x="293088" y="337820"/>
                  <a:pt x="306324" y="337820"/>
                  <a:pt x="339415" y="354853"/>
                </a:cubicBezTo>
                <a:close/>
              </a:path>
            </a:pathLst>
          </a:custGeom>
          <a:solidFill>
            <a:srgbClr val="DA020E"/>
          </a:solidFill>
          <a:ln w="9419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32008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,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00D9A-8C2B-4454-8ED4-13F6976F5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800" y="504000"/>
            <a:ext cx="9110013" cy="1080000"/>
          </a:xfrm>
        </p:spPr>
        <p:txBody>
          <a:bodyPr anchor="b" anchorCtr="0"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B5C0EA-833C-4608-8DAC-1E434E2B9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800" y="1890000"/>
            <a:ext cx="4212575" cy="4356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C4DE9CB-83B1-4609-962F-71478C1BF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 algn="r"/>
            <a:fld id="{34D05574-0BA2-4573-9A30-A291C6CF8299}" type="datetime1">
              <a:rPr lang="da-DK" smtClean="0"/>
              <a:pPr algn="r"/>
              <a:t>11-08-2021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D938DC6-81EB-4105-A714-DFDA32663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 algn="l"/>
            <a:r>
              <a:rPr lang="da-DK"/>
              <a:t>Diabetesforeningen PowerPoint skabelon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71117C3-830E-4385-A60A-EC742EC3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AB3-2C13-419E-B57C-FAE847DCE83C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D3B867E4-4EE6-D14E-B0CB-CA78F99A8AE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80100" y="1890000"/>
            <a:ext cx="4176713" cy="4356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1" name="Kombinationstegning 10">
            <a:extLst>
              <a:ext uri="{FF2B5EF4-FFF2-40B4-BE49-F238E27FC236}">
                <a16:creationId xmlns:a16="http://schemas.microsoft.com/office/drawing/2014/main" id="{51C7B9F6-4102-0D49-A852-83214B175B23}"/>
              </a:ext>
            </a:extLst>
          </p:cNvPr>
          <p:cNvSpPr/>
          <p:nvPr/>
        </p:nvSpPr>
        <p:spPr>
          <a:xfrm>
            <a:off x="11091193" y="1044295"/>
            <a:ext cx="573888" cy="438037"/>
          </a:xfrm>
          <a:custGeom>
            <a:avLst/>
            <a:gdLst>
              <a:gd name="connsiteX0" fmla="*/ 287415 w 573888"/>
              <a:gd name="connsiteY0" fmla="*/ 409737 h 438037"/>
              <a:gd name="connsiteX1" fmla="*/ 233525 w 573888"/>
              <a:gd name="connsiteY1" fmla="*/ 425824 h 438037"/>
              <a:gd name="connsiteX2" fmla="*/ 0 w 573888"/>
              <a:gd name="connsiteY2" fmla="*/ 304700 h 438037"/>
              <a:gd name="connsiteX3" fmla="*/ 145598 w 573888"/>
              <a:gd name="connsiteY3" fmla="*/ 186416 h 438037"/>
              <a:gd name="connsiteX4" fmla="*/ 154107 w 573888"/>
              <a:gd name="connsiteY4" fmla="*/ 185470 h 438037"/>
              <a:gd name="connsiteX5" fmla="*/ 152217 w 573888"/>
              <a:gd name="connsiteY5" fmla="*/ 175061 h 438037"/>
              <a:gd name="connsiteX6" fmla="*/ 168289 w 573888"/>
              <a:gd name="connsiteY6" fmla="*/ 63400 h 438037"/>
              <a:gd name="connsiteX7" fmla="*/ 287415 w 573888"/>
              <a:gd name="connsiteY7" fmla="*/ 0 h 438037"/>
              <a:gd name="connsiteX8" fmla="*/ 404650 w 573888"/>
              <a:gd name="connsiteY8" fmla="*/ 63400 h 438037"/>
              <a:gd name="connsiteX9" fmla="*/ 420723 w 573888"/>
              <a:gd name="connsiteY9" fmla="*/ 175061 h 438037"/>
              <a:gd name="connsiteX10" fmla="*/ 418832 w 573888"/>
              <a:gd name="connsiteY10" fmla="*/ 185470 h 438037"/>
              <a:gd name="connsiteX11" fmla="*/ 427341 w 573888"/>
              <a:gd name="connsiteY11" fmla="*/ 186416 h 438037"/>
              <a:gd name="connsiteX12" fmla="*/ 573885 w 573888"/>
              <a:gd name="connsiteY12" fmla="*/ 304700 h 438037"/>
              <a:gd name="connsiteX13" fmla="*/ 340360 w 573888"/>
              <a:gd name="connsiteY13" fmla="*/ 426770 h 438037"/>
              <a:gd name="connsiteX14" fmla="*/ 287415 w 573888"/>
              <a:gd name="connsiteY14" fmla="*/ 409737 h 438037"/>
              <a:gd name="connsiteX15" fmla="*/ 339415 w 573888"/>
              <a:gd name="connsiteY15" fmla="*/ 354853 h 438037"/>
              <a:gd name="connsiteX16" fmla="*/ 502976 w 573888"/>
              <a:gd name="connsiteY16" fmla="*/ 303754 h 438037"/>
              <a:gd name="connsiteX17" fmla="*/ 400868 w 573888"/>
              <a:gd name="connsiteY17" fmla="*/ 237515 h 438037"/>
              <a:gd name="connsiteX18" fmla="*/ 331851 w 573888"/>
              <a:gd name="connsiteY18" fmla="*/ 267796 h 438037"/>
              <a:gd name="connsiteX19" fmla="*/ 334687 w 573888"/>
              <a:gd name="connsiteY19" fmla="*/ 254548 h 438037"/>
              <a:gd name="connsiteX20" fmla="*/ 359269 w 573888"/>
              <a:gd name="connsiteY20" fmla="*/ 127747 h 438037"/>
              <a:gd name="connsiteX21" fmla="*/ 286470 w 573888"/>
              <a:gd name="connsiteY21" fmla="*/ 72863 h 438037"/>
              <a:gd name="connsiteX22" fmla="*/ 214616 w 573888"/>
              <a:gd name="connsiteY22" fmla="*/ 127747 h 438037"/>
              <a:gd name="connsiteX23" fmla="*/ 240143 w 573888"/>
              <a:gd name="connsiteY23" fmla="*/ 254548 h 438037"/>
              <a:gd name="connsiteX24" fmla="*/ 242034 w 573888"/>
              <a:gd name="connsiteY24" fmla="*/ 267796 h 438037"/>
              <a:gd name="connsiteX25" fmla="*/ 173016 w 573888"/>
              <a:gd name="connsiteY25" fmla="*/ 237515 h 438037"/>
              <a:gd name="connsiteX26" fmla="*/ 70908 w 573888"/>
              <a:gd name="connsiteY26" fmla="*/ 303754 h 438037"/>
              <a:gd name="connsiteX27" fmla="*/ 234470 w 573888"/>
              <a:gd name="connsiteY27" fmla="*/ 354853 h 438037"/>
              <a:gd name="connsiteX28" fmla="*/ 286470 w 573888"/>
              <a:gd name="connsiteY28" fmla="*/ 337820 h 438037"/>
              <a:gd name="connsiteX29" fmla="*/ 339415 w 573888"/>
              <a:gd name="connsiteY29" fmla="*/ 354853 h 43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3888" h="438037">
                <a:moveTo>
                  <a:pt x="287415" y="409737"/>
                </a:moveTo>
                <a:cubicBezTo>
                  <a:pt x="278906" y="409737"/>
                  <a:pt x="267561" y="410683"/>
                  <a:pt x="233525" y="425824"/>
                </a:cubicBezTo>
                <a:cubicBezTo>
                  <a:pt x="173016" y="455158"/>
                  <a:pt x="0" y="435286"/>
                  <a:pt x="0" y="304700"/>
                </a:cubicBezTo>
                <a:cubicBezTo>
                  <a:pt x="0" y="174115"/>
                  <a:pt x="145598" y="186416"/>
                  <a:pt x="145598" y="186416"/>
                </a:cubicBezTo>
                <a:cubicBezTo>
                  <a:pt x="149380" y="186416"/>
                  <a:pt x="153162" y="187362"/>
                  <a:pt x="154107" y="185470"/>
                </a:cubicBezTo>
                <a:cubicBezTo>
                  <a:pt x="155053" y="184524"/>
                  <a:pt x="153162" y="176953"/>
                  <a:pt x="152217" y="175061"/>
                </a:cubicBezTo>
                <a:cubicBezTo>
                  <a:pt x="151271" y="173168"/>
                  <a:pt x="134253" y="115445"/>
                  <a:pt x="168289" y="63400"/>
                </a:cubicBezTo>
                <a:cubicBezTo>
                  <a:pt x="210834" y="946"/>
                  <a:pt x="280797" y="0"/>
                  <a:pt x="287415" y="0"/>
                </a:cubicBezTo>
                <a:cubicBezTo>
                  <a:pt x="293088" y="0"/>
                  <a:pt x="363996" y="946"/>
                  <a:pt x="404650" y="63400"/>
                </a:cubicBezTo>
                <a:cubicBezTo>
                  <a:pt x="438686" y="115445"/>
                  <a:pt x="421668" y="172222"/>
                  <a:pt x="420723" y="175061"/>
                </a:cubicBezTo>
                <a:cubicBezTo>
                  <a:pt x="419777" y="177900"/>
                  <a:pt x="417886" y="184524"/>
                  <a:pt x="418832" y="185470"/>
                </a:cubicBezTo>
                <a:cubicBezTo>
                  <a:pt x="419777" y="186416"/>
                  <a:pt x="423559" y="186416"/>
                  <a:pt x="427341" y="186416"/>
                </a:cubicBezTo>
                <a:cubicBezTo>
                  <a:pt x="427341" y="186416"/>
                  <a:pt x="573885" y="175061"/>
                  <a:pt x="573885" y="304700"/>
                </a:cubicBezTo>
                <a:cubicBezTo>
                  <a:pt x="574830" y="435286"/>
                  <a:pt x="401814" y="455158"/>
                  <a:pt x="340360" y="426770"/>
                </a:cubicBezTo>
                <a:cubicBezTo>
                  <a:pt x="306324" y="410683"/>
                  <a:pt x="295924" y="409737"/>
                  <a:pt x="287415" y="409737"/>
                </a:cubicBezTo>
                <a:close/>
                <a:moveTo>
                  <a:pt x="339415" y="354853"/>
                </a:moveTo>
                <a:cubicBezTo>
                  <a:pt x="398978" y="386080"/>
                  <a:pt x="502976" y="371886"/>
                  <a:pt x="502976" y="303754"/>
                </a:cubicBezTo>
                <a:cubicBezTo>
                  <a:pt x="502976" y="252655"/>
                  <a:pt x="445304" y="228998"/>
                  <a:pt x="400868" y="237515"/>
                </a:cubicBezTo>
                <a:cubicBezTo>
                  <a:pt x="368723" y="244139"/>
                  <a:pt x="340360" y="263064"/>
                  <a:pt x="331851" y="267796"/>
                </a:cubicBezTo>
                <a:cubicBezTo>
                  <a:pt x="324287" y="271581"/>
                  <a:pt x="324287" y="267796"/>
                  <a:pt x="334687" y="254548"/>
                </a:cubicBezTo>
                <a:cubicBezTo>
                  <a:pt x="349814" y="234676"/>
                  <a:pt x="382905" y="196825"/>
                  <a:pt x="359269" y="127747"/>
                </a:cubicBezTo>
                <a:cubicBezTo>
                  <a:pt x="339415" y="70024"/>
                  <a:pt x="287415" y="72863"/>
                  <a:pt x="286470" y="72863"/>
                </a:cubicBezTo>
                <a:cubicBezTo>
                  <a:pt x="285524" y="72863"/>
                  <a:pt x="233525" y="70971"/>
                  <a:pt x="214616" y="127747"/>
                </a:cubicBezTo>
                <a:cubicBezTo>
                  <a:pt x="190980" y="196825"/>
                  <a:pt x="224070" y="234676"/>
                  <a:pt x="240143" y="254548"/>
                </a:cubicBezTo>
                <a:cubicBezTo>
                  <a:pt x="250543" y="267796"/>
                  <a:pt x="250543" y="271581"/>
                  <a:pt x="242034" y="267796"/>
                </a:cubicBezTo>
                <a:cubicBezTo>
                  <a:pt x="233525" y="264011"/>
                  <a:pt x="205161" y="244139"/>
                  <a:pt x="173016" y="237515"/>
                </a:cubicBezTo>
                <a:cubicBezTo>
                  <a:pt x="128580" y="228998"/>
                  <a:pt x="70908" y="252655"/>
                  <a:pt x="70908" y="303754"/>
                </a:cubicBezTo>
                <a:cubicBezTo>
                  <a:pt x="70908" y="371886"/>
                  <a:pt x="174907" y="386080"/>
                  <a:pt x="234470" y="354853"/>
                </a:cubicBezTo>
                <a:cubicBezTo>
                  <a:pt x="267561" y="337820"/>
                  <a:pt x="280797" y="337820"/>
                  <a:pt x="286470" y="337820"/>
                </a:cubicBezTo>
                <a:cubicBezTo>
                  <a:pt x="293088" y="337820"/>
                  <a:pt x="306324" y="337820"/>
                  <a:pt x="339415" y="354853"/>
                </a:cubicBezTo>
                <a:close/>
              </a:path>
            </a:pathLst>
          </a:custGeom>
          <a:solidFill>
            <a:srgbClr val="DA020E"/>
          </a:solidFill>
          <a:ln w="9419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60903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og foto,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00D9A-8C2B-4454-8ED4-13F6976F5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800" y="504000"/>
            <a:ext cx="9110013" cy="1080000"/>
          </a:xfrm>
        </p:spPr>
        <p:txBody>
          <a:bodyPr anchor="b" anchorCtr="0"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B5C0EA-833C-4608-8DAC-1E434E2B9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800" y="1890000"/>
            <a:ext cx="4212575" cy="4356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C4DE9CB-83B1-4609-962F-71478C1BF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 algn="r"/>
            <a:fld id="{34D05574-0BA2-4573-9A30-A291C6CF8299}" type="datetime1">
              <a:rPr lang="da-DK" smtClean="0"/>
              <a:pPr algn="r"/>
              <a:t>11-08-2021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D938DC6-81EB-4105-A714-DFDA32663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 algn="l"/>
            <a:r>
              <a:rPr lang="da-DK"/>
              <a:t>Diabetesforeningen PowerPoint skabelon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71117C3-830E-4385-A60A-EC742EC3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AB3-2C13-419E-B57C-FAE847DCE83C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Kombinationstegning 10">
            <a:extLst>
              <a:ext uri="{FF2B5EF4-FFF2-40B4-BE49-F238E27FC236}">
                <a16:creationId xmlns:a16="http://schemas.microsoft.com/office/drawing/2014/main" id="{51C7B9F6-4102-0D49-A852-83214B175B23}"/>
              </a:ext>
            </a:extLst>
          </p:cNvPr>
          <p:cNvSpPr/>
          <p:nvPr/>
        </p:nvSpPr>
        <p:spPr>
          <a:xfrm>
            <a:off x="11091193" y="1044295"/>
            <a:ext cx="573888" cy="438037"/>
          </a:xfrm>
          <a:custGeom>
            <a:avLst/>
            <a:gdLst>
              <a:gd name="connsiteX0" fmla="*/ 287415 w 573888"/>
              <a:gd name="connsiteY0" fmla="*/ 409737 h 438037"/>
              <a:gd name="connsiteX1" fmla="*/ 233525 w 573888"/>
              <a:gd name="connsiteY1" fmla="*/ 425824 h 438037"/>
              <a:gd name="connsiteX2" fmla="*/ 0 w 573888"/>
              <a:gd name="connsiteY2" fmla="*/ 304700 h 438037"/>
              <a:gd name="connsiteX3" fmla="*/ 145598 w 573888"/>
              <a:gd name="connsiteY3" fmla="*/ 186416 h 438037"/>
              <a:gd name="connsiteX4" fmla="*/ 154107 w 573888"/>
              <a:gd name="connsiteY4" fmla="*/ 185470 h 438037"/>
              <a:gd name="connsiteX5" fmla="*/ 152217 w 573888"/>
              <a:gd name="connsiteY5" fmla="*/ 175061 h 438037"/>
              <a:gd name="connsiteX6" fmla="*/ 168289 w 573888"/>
              <a:gd name="connsiteY6" fmla="*/ 63400 h 438037"/>
              <a:gd name="connsiteX7" fmla="*/ 287415 w 573888"/>
              <a:gd name="connsiteY7" fmla="*/ 0 h 438037"/>
              <a:gd name="connsiteX8" fmla="*/ 404650 w 573888"/>
              <a:gd name="connsiteY8" fmla="*/ 63400 h 438037"/>
              <a:gd name="connsiteX9" fmla="*/ 420723 w 573888"/>
              <a:gd name="connsiteY9" fmla="*/ 175061 h 438037"/>
              <a:gd name="connsiteX10" fmla="*/ 418832 w 573888"/>
              <a:gd name="connsiteY10" fmla="*/ 185470 h 438037"/>
              <a:gd name="connsiteX11" fmla="*/ 427341 w 573888"/>
              <a:gd name="connsiteY11" fmla="*/ 186416 h 438037"/>
              <a:gd name="connsiteX12" fmla="*/ 573885 w 573888"/>
              <a:gd name="connsiteY12" fmla="*/ 304700 h 438037"/>
              <a:gd name="connsiteX13" fmla="*/ 340360 w 573888"/>
              <a:gd name="connsiteY13" fmla="*/ 426770 h 438037"/>
              <a:gd name="connsiteX14" fmla="*/ 287415 w 573888"/>
              <a:gd name="connsiteY14" fmla="*/ 409737 h 438037"/>
              <a:gd name="connsiteX15" fmla="*/ 339415 w 573888"/>
              <a:gd name="connsiteY15" fmla="*/ 354853 h 438037"/>
              <a:gd name="connsiteX16" fmla="*/ 502976 w 573888"/>
              <a:gd name="connsiteY16" fmla="*/ 303754 h 438037"/>
              <a:gd name="connsiteX17" fmla="*/ 400868 w 573888"/>
              <a:gd name="connsiteY17" fmla="*/ 237515 h 438037"/>
              <a:gd name="connsiteX18" fmla="*/ 331851 w 573888"/>
              <a:gd name="connsiteY18" fmla="*/ 267796 h 438037"/>
              <a:gd name="connsiteX19" fmla="*/ 334687 w 573888"/>
              <a:gd name="connsiteY19" fmla="*/ 254548 h 438037"/>
              <a:gd name="connsiteX20" fmla="*/ 359269 w 573888"/>
              <a:gd name="connsiteY20" fmla="*/ 127747 h 438037"/>
              <a:gd name="connsiteX21" fmla="*/ 286470 w 573888"/>
              <a:gd name="connsiteY21" fmla="*/ 72863 h 438037"/>
              <a:gd name="connsiteX22" fmla="*/ 214616 w 573888"/>
              <a:gd name="connsiteY22" fmla="*/ 127747 h 438037"/>
              <a:gd name="connsiteX23" fmla="*/ 240143 w 573888"/>
              <a:gd name="connsiteY23" fmla="*/ 254548 h 438037"/>
              <a:gd name="connsiteX24" fmla="*/ 242034 w 573888"/>
              <a:gd name="connsiteY24" fmla="*/ 267796 h 438037"/>
              <a:gd name="connsiteX25" fmla="*/ 173016 w 573888"/>
              <a:gd name="connsiteY25" fmla="*/ 237515 h 438037"/>
              <a:gd name="connsiteX26" fmla="*/ 70908 w 573888"/>
              <a:gd name="connsiteY26" fmla="*/ 303754 h 438037"/>
              <a:gd name="connsiteX27" fmla="*/ 234470 w 573888"/>
              <a:gd name="connsiteY27" fmla="*/ 354853 h 438037"/>
              <a:gd name="connsiteX28" fmla="*/ 286470 w 573888"/>
              <a:gd name="connsiteY28" fmla="*/ 337820 h 438037"/>
              <a:gd name="connsiteX29" fmla="*/ 339415 w 573888"/>
              <a:gd name="connsiteY29" fmla="*/ 354853 h 43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3888" h="438037">
                <a:moveTo>
                  <a:pt x="287415" y="409737"/>
                </a:moveTo>
                <a:cubicBezTo>
                  <a:pt x="278906" y="409737"/>
                  <a:pt x="267561" y="410683"/>
                  <a:pt x="233525" y="425824"/>
                </a:cubicBezTo>
                <a:cubicBezTo>
                  <a:pt x="173016" y="455158"/>
                  <a:pt x="0" y="435286"/>
                  <a:pt x="0" y="304700"/>
                </a:cubicBezTo>
                <a:cubicBezTo>
                  <a:pt x="0" y="174115"/>
                  <a:pt x="145598" y="186416"/>
                  <a:pt x="145598" y="186416"/>
                </a:cubicBezTo>
                <a:cubicBezTo>
                  <a:pt x="149380" y="186416"/>
                  <a:pt x="153162" y="187362"/>
                  <a:pt x="154107" y="185470"/>
                </a:cubicBezTo>
                <a:cubicBezTo>
                  <a:pt x="155053" y="184524"/>
                  <a:pt x="153162" y="176953"/>
                  <a:pt x="152217" y="175061"/>
                </a:cubicBezTo>
                <a:cubicBezTo>
                  <a:pt x="151271" y="173168"/>
                  <a:pt x="134253" y="115445"/>
                  <a:pt x="168289" y="63400"/>
                </a:cubicBezTo>
                <a:cubicBezTo>
                  <a:pt x="210834" y="946"/>
                  <a:pt x="280797" y="0"/>
                  <a:pt x="287415" y="0"/>
                </a:cubicBezTo>
                <a:cubicBezTo>
                  <a:pt x="293088" y="0"/>
                  <a:pt x="363996" y="946"/>
                  <a:pt x="404650" y="63400"/>
                </a:cubicBezTo>
                <a:cubicBezTo>
                  <a:pt x="438686" y="115445"/>
                  <a:pt x="421668" y="172222"/>
                  <a:pt x="420723" y="175061"/>
                </a:cubicBezTo>
                <a:cubicBezTo>
                  <a:pt x="419777" y="177900"/>
                  <a:pt x="417886" y="184524"/>
                  <a:pt x="418832" y="185470"/>
                </a:cubicBezTo>
                <a:cubicBezTo>
                  <a:pt x="419777" y="186416"/>
                  <a:pt x="423559" y="186416"/>
                  <a:pt x="427341" y="186416"/>
                </a:cubicBezTo>
                <a:cubicBezTo>
                  <a:pt x="427341" y="186416"/>
                  <a:pt x="573885" y="175061"/>
                  <a:pt x="573885" y="304700"/>
                </a:cubicBezTo>
                <a:cubicBezTo>
                  <a:pt x="574830" y="435286"/>
                  <a:pt x="401814" y="455158"/>
                  <a:pt x="340360" y="426770"/>
                </a:cubicBezTo>
                <a:cubicBezTo>
                  <a:pt x="306324" y="410683"/>
                  <a:pt x="295924" y="409737"/>
                  <a:pt x="287415" y="409737"/>
                </a:cubicBezTo>
                <a:close/>
                <a:moveTo>
                  <a:pt x="339415" y="354853"/>
                </a:moveTo>
                <a:cubicBezTo>
                  <a:pt x="398978" y="386080"/>
                  <a:pt x="502976" y="371886"/>
                  <a:pt x="502976" y="303754"/>
                </a:cubicBezTo>
                <a:cubicBezTo>
                  <a:pt x="502976" y="252655"/>
                  <a:pt x="445304" y="228998"/>
                  <a:pt x="400868" y="237515"/>
                </a:cubicBezTo>
                <a:cubicBezTo>
                  <a:pt x="368723" y="244139"/>
                  <a:pt x="340360" y="263064"/>
                  <a:pt x="331851" y="267796"/>
                </a:cubicBezTo>
                <a:cubicBezTo>
                  <a:pt x="324287" y="271581"/>
                  <a:pt x="324287" y="267796"/>
                  <a:pt x="334687" y="254548"/>
                </a:cubicBezTo>
                <a:cubicBezTo>
                  <a:pt x="349814" y="234676"/>
                  <a:pt x="382905" y="196825"/>
                  <a:pt x="359269" y="127747"/>
                </a:cubicBezTo>
                <a:cubicBezTo>
                  <a:pt x="339415" y="70024"/>
                  <a:pt x="287415" y="72863"/>
                  <a:pt x="286470" y="72863"/>
                </a:cubicBezTo>
                <a:cubicBezTo>
                  <a:pt x="285524" y="72863"/>
                  <a:pt x="233525" y="70971"/>
                  <a:pt x="214616" y="127747"/>
                </a:cubicBezTo>
                <a:cubicBezTo>
                  <a:pt x="190980" y="196825"/>
                  <a:pt x="224070" y="234676"/>
                  <a:pt x="240143" y="254548"/>
                </a:cubicBezTo>
                <a:cubicBezTo>
                  <a:pt x="250543" y="267796"/>
                  <a:pt x="250543" y="271581"/>
                  <a:pt x="242034" y="267796"/>
                </a:cubicBezTo>
                <a:cubicBezTo>
                  <a:pt x="233525" y="264011"/>
                  <a:pt x="205161" y="244139"/>
                  <a:pt x="173016" y="237515"/>
                </a:cubicBezTo>
                <a:cubicBezTo>
                  <a:pt x="128580" y="228998"/>
                  <a:pt x="70908" y="252655"/>
                  <a:pt x="70908" y="303754"/>
                </a:cubicBezTo>
                <a:cubicBezTo>
                  <a:pt x="70908" y="371886"/>
                  <a:pt x="174907" y="386080"/>
                  <a:pt x="234470" y="354853"/>
                </a:cubicBezTo>
                <a:cubicBezTo>
                  <a:pt x="267561" y="337820"/>
                  <a:pt x="280797" y="337820"/>
                  <a:pt x="286470" y="337820"/>
                </a:cubicBezTo>
                <a:cubicBezTo>
                  <a:pt x="293088" y="337820"/>
                  <a:pt x="306324" y="337820"/>
                  <a:pt x="339415" y="354853"/>
                </a:cubicBezTo>
                <a:close/>
              </a:path>
            </a:pathLst>
          </a:custGeom>
          <a:solidFill>
            <a:srgbClr val="DA020E"/>
          </a:solidFill>
          <a:ln w="9419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D5CB9174-50E7-3A49-A2F3-F2172D5782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0100" y="1881188"/>
            <a:ext cx="5795963" cy="4356100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16705093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stort indholdsobjekt højrestil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15E8982A-F387-BA40-BC91-FA729910D05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80100" y="0"/>
            <a:ext cx="6311900" cy="623252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100D9A-8C2B-4454-8ED4-13F6976F5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5" y="479263"/>
            <a:ext cx="4211640" cy="1080000"/>
          </a:xfrm>
        </p:spPr>
        <p:txBody>
          <a:bodyPr anchor="b" anchorCtr="0"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B5C0EA-833C-4608-8DAC-1E434E2B9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9" y="1881188"/>
            <a:ext cx="4211636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C4DE9CB-83B1-4609-962F-71478C1BF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fld id="{34D05574-0BA2-4573-9A30-A291C6CF8299}" type="datetime1">
              <a:rPr lang="da-DK" smtClean="0"/>
              <a:pPr algn="r"/>
              <a:t>11-08-2021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D938DC6-81EB-4105-A714-DFDA32663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 algn="l"/>
            <a:r>
              <a:rPr lang="da-DK" dirty="0"/>
              <a:t>Diabetesforeningen PowerPoint skabelon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71117C3-830E-4385-A60A-EC742EC3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AB3-2C13-419E-B57C-FAE847DCE83C}" type="slidenum">
              <a:rPr lang="da-DK" smtClean="0"/>
              <a:t>‹nr.›</a:t>
            </a:fld>
            <a:endParaRPr lang="da-DK"/>
          </a:p>
        </p:txBody>
      </p:sp>
      <p:sp>
        <p:nvSpPr>
          <p:cNvPr id="16" name="Pladsholder til SmartArt 13">
            <a:extLst>
              <a:ext uri="{FF2B5EF4-FFF2-40B4-BE49-F238E27FC236}">
                <a16:creationId xmlns:a16="http://schemas.microsoft.com/office/drawing/2014/main" id="{F29CEF85-9A29-8B40-B461-8B4039F4C8AC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10818906" y="1003606"/>
            <a:ext cx="846175" cy="480707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r>
              <a:rPr lang="da-DK"/>
              <a:t>Klik på ikonet for at tilføje SmartArt-grafik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91857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ab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00D9A-8C2B-4454-8ED4-13F6976F5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800" y="504000"/>
            <a:ext cx="9110013" cy="1080000"/>
          </a:xfrm>
        </p:spPr>
        <p:txBody>
          <a:bodyPr anchor="b" anchorCtr="0"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C4DE9CB-83B1-4609-962F-71478C1BF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 algn="r"/>
            <a:fld id="{34D05574-0BA2-4573-9A30-A291C6CF8299}" type="datetime1">
              <a:rPr lang="da-DK" smtClean="0"/>
              <a:pPr algn="r"/>
              <a:t>11-08-2021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D938DC6-81EB-4105-A714-DFDA32663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 algn="l"/>
            <a:r>
              <a:rPr lang="da-DK"/>
              <a:t>Diabetesforeningen PowerPoint skabelon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71117C3-830E-4385-A60A-EC742EC3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AB3-2C13-419E-B57C-FAE847DCE83C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Pladsholder til tabel 11">
            <a:extLst>
              <a:ext uri="{FF2B5EF4-FFF2-40B4-BE49-F238E27FC236}">
                <a16:creationId xmlns:a16="http://schemas.microsoft.com/office/drawing/2014/main" id="{C8CD859C-C7A3-2D48-A34C-ACFDF4B3E48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947738" y="1881188"/>
            <a:ext cx="9109075" cy="4356100"/>
          </a:xfrm>
        </p:spPr>
        <p:txBody>
          <a:bodyPr/>
          <a:lstStyle/>
          <a:p>
            <a:r>
              <a:rPr lang="da-DK"/>
              <a:t>Klik på ikonet for at tilføje en tabel</a:t>
            </a:r>
          </a:p>
        </p:txBody>
      </p:sp>
      <p:sp>
        <p:nvSpPr>
          <p:cNvPr id="10" name="Kombinationstegning 9">
            <a:extLst>
              <a:ext uri="{FF2B5EF4-FFF2-40B4-BE49-F238E27FC236}">
                <a16:creationId xmlns:a16="http://schemas.microsoft.com/office/drawing/2014/main" id="{F04D2F85-8369-BB4E-89FA-98F216F88EC2}"/>
              </a:ext>
            </a:extLst>
          </p:cNvPr>
          <p:cNvSpPr/>
          <p:nvPr/>
        </p:nvSpPr>
        <p:spPr>
          <a:xfrm>
            <a:off x="11091193" y="1044295"/>
            <a:ext cx="573888" cy="438037"/>
          </a:xfrm>
          <a:custGeom>
            <a:avLst/>
            <a:gdLst>
              <a:gd name="connsiteX0" fmla="*/ 287415 w 573888"/>
              <a:gd name="connsiteY0" fmla="*/ 409737 h 438037"/>
              <a:gd name="connsiteX1" fmla="*/ 233525 w 573888"/>
              <a:gd name="connsiteY1" fmla="*/ 425824 h 438037"/>
              <a:gd name="connsiteX2" fmla="*/ 0 w 573888"/>
              <a:gd name="connsiteY2" fmla="*/ 304700 h 438037"/>
              <a:gd name="connsiteX3" fmla="*/ 145598 w 573888"/>
              <a:gd name="connsiteY3" fmla="*/ 186416 h 438037"/>
              <a:gd name="connsiteX4" fmla="*/ 154107 w 573888"/>
              <a:gd name="connsiteY4" fmla="*/ 185470 h 438037"/>
              <a:gd name="connsiteX5" fmla="*/ 152217 w 573888"/>
              <a:gd name="connsiteY5" fmla="*/ 175061 h 438037"/>
              <a:gd name="connsiteX6" fmla="*/ 168289 w 573888"/>
              <a:gd name="connsiteY6" fmla="*/ 63400 h 438037"/>
              <a:gd name="connsiteX7" fmla="*/ 287415 w 573888"/>
              <a:gd name="connsiteY7" fmla="*/ 0 h 438037"/>
              <a:gd name="connsiteX8" fmla="*/ 404650 w 573888"/>
              <a:gd name="connsiteY8" fmla="*/ 63400 h 438037"/>
              <a:gd name="connsiteX9" fmla="*/ 420723 w 573888"/>
              <a:gd name="connsiteY9" fmla="*/ 175061 h 438037"/>
              <a:gd name="connsiteX10" fmla="*/ 418832 w 573888"/>
              <a:gd name="connsiteY10" fmla="*/ 185470 h 438037"/>
              <a:gd name="connsiteX11" fmla="*/ 427341 w 573888"/>
              <a:gd name="connsiteY11" fmla="*/ 186416 h 438037"/>
              <a:gd name="connsiteX12" fmla="*/ 573885 w 573888"/>
              <a:gd name="connsiteY12" fmla="*/ 304700 h 438037"/>
              <a:gd name="connsiteX13" fmla="*/ 340360 w 573888"/>
              <a:gd name="connsiteY13" fmla="*/ 426770 h 438037"/>
              <a:gd name="connsiteX14" fmla="*/ 287415 w 573888"/>
              <a:gd name="connsiteY14" fmla="*/ 409737 h 438037"/>
              <a:gd name="connsiteX15" fmla="*/ 339415 w 573888"/>
              <a:gd name="connsiteY15" fmla="*/ 354853 h 438037"/>
              <a:gd name="connsiteX16" fmla="*/ 502976 w 573888"/>
              <a:gd name="connsiteY16" fmla="*/ 303754 h 438037"/>
              <a:gd name="connsiteX17" fmla="*/ 400868 w 573888"/>
              <a:gd name="connsiteY17" fmla="*/ 237515 h 438037"/>
              <a:gd name="connsiteX18" fmla="*/ 331851 w 573888"/>
              <a:gd name="connsiteY18" fmla="*/ 267796 h 438037"/>
              <a:gd name="connsiteX19" fmla="*/ 334687 w 573888"/>
              <a:gd name="connsiteY19" fmla="*/ 254548 h 438037"/>
              <a:gd name="connsiteX20" fmla="*/ 359269 w 573888"/>
              <a:gd name="connsiteY20" fmla="*/ 127747 h 438037"/>
              <a:gd name="connsiteX21" fmla="*/ 286470 w 573888"/>
              <a:gd name="connsiteY21" fmla="*/ 72863 h 438037"/>
              <a:gd name="connsiteX22" fmla="*/ 214616 w 573888"/>
              <a:gd name="connsiteY22" fmla="*/ 127747 h 438037"/>
              <a:gd name="connsiteX23" fmla="*/ 240143 w 573888"/>
              <a:gd name="connsiteY23" fmla="*/ 254548 h 438037"/>
              <a:gd name="connsiteX24" fmla="*/ 242034 w 573888"/>
              <a:gd name="connsiteY24" fmla="*/ 267796 h 438037"/>
              <a:gd name="connsiteX25" fmla="*/ 173016 w 573888"/>
              <a:gd name="connsiteY25" fmla="*/ 237515 h 438037"/>
              <a:gd name="connsiteX26" fmla="*/ 70908 w 573888"/>
              <a:gd name="connsiteY26" fmla="*/ 303754 h 438037"/>
              <a:gd name="connsiteX27" fmla="*/ 234470 w 573888"/>
              <a:gd name="connsiteY27" fmla="*/ 354853 h 438037"/>
              <a:gd name="connsiteX28" fmla="*/ 286470 w 573888"/>
              <a:gd name="connsiteY28" fmla="*/ 337820 h 438037"/>
              <a:gd name="connsiteX29" fmla="*/ 339415 w 573888"/>
              <a:gd name="connsiteY29" fmla="*/ 354853 h 43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3888" h="438037">
                <a:moveTo>
                  <a:pt x="287415" y="409737"/>
                </a:moveTo>
                <a:cubicBezTo>
                  <a:pt x="278906" y="409737"/>
                  <a:pt x="267561" y="410683"/>
                  <a:pt x="233525" y="425824"/>
                </a:cubicBezTo>
                <a:cubicBezTo>
                  <a:pt x="173016" y="455158"/>
                  <a:pt x="0" y="435286"/>
                  <a:pt x="0" y="304700"/>
                </a:cubicBezTo>
                <a:cubicBezTo>
                  <a:pt x="0" y="174115"/>
                  <a:pt x="145598" y="186416"/>
                  <a:pt x="145598" y="186416"/>
                </a:cubicBezTo>
                <a:cubicBezTo>
                  <a:pt x="149380" y="186416"/>
                  <a:pt x="153162" y="187362"/>
                  <a:pt x="154107" y="185470"/>
                </a:cubicBezTo>
                <a:cubicBezTo>
                  <a:pt x="155053" y="184524"/>
                  <a:pt x="153162" y="176953"/>
                  <a:pt x="152217" y="175061"/>
                </a:cubicBezTo>
                <a:cubicBezTo>
                  <a:pt x="151271" y="173168"/>
                  <a:pt x="134253" y="115445"/>
                  <a:pt x="168289" y="63400"/>
                </a:cubicBezTo>
                <a:cubicBezTo>
                  <a:pt x="210834" y="946"/>
                  <a:pt x="280797" y="0"/>
                  <a:pt x="287415" y="0"/>
                </a:cubicBezTo>
                <a:cubicBezTo>
                  <a:pt x="293088" y="0"/>
                  <a:pt x="363996" y="946"/>
                  <a:pt x="404650" y="63400"/>
                </a:cubicBezTo>
                <a:cubicBezTo>
                  <a:pt x="438686" y="115445"/>
                  <a:pt x="421668" y="172222"/>
                  <a:pt x="420723" y="175061"/>
                </a:cubicBezTo>
                <a:cubicBezTo>
                  <a:pt x="419777" y="177900"/>
                  <a:pt x="417886" y="184524"/>
                  <a:pt x="418832" y="185470"/>
                </a:cubicBezTo>
                <a:cubicBezTo>
                  <a:pt x="419777" y="186416"/>
                  <a:pt x="423559" y="186416"/>
                  <a:pt x="427341" y="186416"/>
                </a:cubicBezTo>
                <a:cubicBezTo>
                  <a:pt x="427341" y="186416"/>
                  <a:pt x="573885" y="175061"/>
                  <a:pt x="573885" y="304700"/>
                </a:cubicBezTo>
                <a:cubicBezTo>
                  <a:pt x="574830" y="435286"/>
                  <a:pt x="401814" y="455158"/>
                  <a:pt x="340360" y="426770"/>
                </a:cubicBezTo>
                <a:cubicBezTo>
                  <a:pt x="306324" y="410683"/>
                  <a:pt x="295924" y="409737"/>
                  <a:pt x="287415" y="409737"/>
                </a:cubicBezTo>
                <a:close/>
                <a:moveTo>
                  <a:pt x="339415" y="354853"/>
                </a:moveTo>
                <a:cubicBezTo>
                  <a:pt x="398978" y="386080"/>
                  <a:pt x="502976" y="371886"/>
                  <a:pt x="502976" y="303754"/>
                </a:cubicBezTo>
                <a:cubicBezTo>
                  <a:pt x="502976" y="252655"/>
                  <a:pt x="445304" y="228998"/>
                  <a:pt x="400868" y="237515"/>
                </a:cubicBezTo>
                <a:cubicBezTo>
                  <a:pt x="368723" y="244139"/>
                  <a:pt x="340360" y="263064"/>
                  <a:pt x="331851" y="267796"/>
                </a:cubicBezTo>
                <a:cubicBezTo>
                  <a:pt x="324287" y="271581"/>
                  <a:pt x="324287" y="267796"/>
                  <a:pt x="334687" y="254548"/>
                </a:cubicBezTo>
                <a:cubicBezTo>
                  <a:pt x="349814" y="234676"/>
                  <a:pt x="382905" y="196825"/>
                  <a:pt x="359269" y="127747"/>
                </a:cubicBezTo>
                <a:cubicBezTo>
                  <a:pt x="339415" y="70024"/>
                  <a:pt x="287415" y="72863"/>
                  <a:pt x="286470" y="72863"/>
                </a:cubicBezTo>
                <a:cubicBezTo>
                  <a:pt x="285524" y="72863"/>
                  <a:pt x="233525" y="70971"/>
                  <a:pt x="214616" y="127747"/>
                </a:cubicBezTo>
                <a:cubicBezTo>
                  <a:pt x="190980" y="196825"/>
                  <a:pt x="224070" y="234676"/>
                  <a:pt x="240143" y="254548"/>
                </a:cubicBezTo>
                <a:cubicBezTo>
                  <a:pt x="250543" y="267796"/>
                  <a:pt x="250543" y="271581"/>
                  <a:pt x="242034" y="267796"/>
                </a:cubicBezTo>
                <a:cubicBezTo>
                  <a:pt x="233525" y="264011"/>
                  <a:pt x="205161" y="244139"/>
                  <a:pt x="173016" y="237515"/>
                </a:cubicBezTo>
                <a:cubicBezTo>
                  <a:pt x="128580" y="228998"/>
                  <a:pt x="70908" y="252655"/>
                  <a:pt x="70908" y="303754"/>
                </a:cubicBezTo>
                <a:cubicBezTo>
                  <a:pt x="70908" y="371886"/>
                  <a:pt x="174907" y="386080"/>
                  <a:pt x="234470" y="354853"/>
                </a:cubicBezTo>
                <a:cubicBezTo>
                  <a:pt x="267561" y="337820"/>
                  <a:pt x="280797" y="337820"/>
                  <a:pt x="286470" y="337820"/>
                </a:cubicBezTo>
                <a:cubicBezTo>
                  <a:pt x="293088" y="337820"/>
                  <a:pt x="306324" y="337820"/>
                  <a:pt x="339415" y="354853"/>
                </a:cubicBezTo>
                <a:close/>
              </a:path>
            </a:pathLst>
          </a:custGeom>
          <a:solidFill>
            <a:srgbClr val="DA020E"/>
          </a:solidFill>
          <a:ln w="9419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2146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ombinationstegning 10">
            <a:extLst>
              <a:ext uri="{FF2B5EF4-FFF2-40B4-BE49-F238E27FC236}">
                <a16:creationId xmlns:a16="http://schemas.microsoft.com/office/drawing/2014/main" id="{926A84F7-A6D3-E04D-A676-CAFC57C004A7}"/>
              </a:ext>
            </a:extLst>
          </p:cNvPr>
          <p:cNvSpPr/>
          <p:nvPr/>
        </p:nvSpPr>
        <p:spPr>
          <a:xfrm>
            <a:off x="-5866215" y="773259"/>
            <a:ext cx="11732430" cy="8822177"/>
          </a:xfrm>
          <a:custGeom>
            <a:avLst/>
            <a:gdLst>
              <a:gd name="connsiteX0" fmla="*/ 289560 w 576262"/>
              <a:gd name="connsiteY0" fmla="*/ 406133 h 433319"/>
              <a:gd name="connsiteX1" fmla="*/ 235267 w 576262"/>
              <a:gd name="connsiteY1" fmla="*/ 422041 h 433319"/>
              <a:gd name="connsiteX2" fmla="*/ 0 w 576262"/>
              <a:gd name="connsiteY2" fmla="*/ 301324 h 433319"/>
              <a:gd name="connsiteX3" fmla="*/ 146685 w 576262"/>
              <a:gd name="connsiteY3" fmla="*/ 184351 h 433319"/>
              <a:gd name="connsiteX4" fmla="*/ 155258 w 576262"/>
              <a:gd name="connsiteY4" fmla="*/ 183415 h 433319"/>
              <a:gd name="connsiteX5" fmla="*/ 153353 w 576262"/>
              <a:gd name="connsiteY5" fmla="*/ 173121 h 433319"/>
              <a:gd name="connsiteX6" fmla="*/ 169545 w 576262"/>
              <a:gd name="connsiteY6" fmla="*/ 62698 h 433319"/>
              <a:gd name="connsiteX7" fmla="*/ 287655 w 576262"/>
              <a:gd name="connsiteY7" fmla="*/ 0 h 433319"/>
              <a:gd name="connsiteX8" fmla="*/ 405765 w 576262"/>
              <a:gd name="connsiteY8" fmla="*/ 62698 h 433319"/>
              <a:gd name="connsiteX9" fmla="*/ 421958 w 576262"/>
              <a:gd name="connsiteY9" fmla="*/ 173121 h 433319"/>
              <a:gd name="connsiteX10" fmla="*/ 420052 w 576262"/>
              <a:gd name="connsiteY10" fmla="*/ 183415 h 433319"/>
              <a:gd name="connsiteX11" fmla="*/ 428625 w 576262"/>
              <a:gd name="connsiteY11" fmla="*/ 184351 h 433319"/>
              <a:gd name="connsiteX12" fmla="*/ 576263 w 576262"/>
              <a:gd name="connsiteY12" fmla="*/ 301324 h 433319"/>
              <a:gd name="connsiteX13" fmla="*/ 340042 w 576262"/>
              <a:gd name="connsiteY13" fmla="*/ 422041 h 433319"/>
              <a:gd name="connsiteX14" fmla="*/ 289560 w 576262"/>
              <a:gd name="connsiteY14" fmla="*/ 406133 h 433319"/>
              <a:gd name="connsiteX15" fmla="*/ 341948 w 576262"/>
              <a:gd name="connsiteY15" fmla="*/ 351857 h 433319"/>
              <a:gd name="connsiteX16" fmla="*/ 506730 w 576262"/>
              <a:gd name="connsiteY16" fmla="*/ 301324 h 433319"/>
              <a:gd name="connsiteX17" fmla="*/ 403860 w 576262"/>
              <a:gd name="connsiteY17" fmla="*/ 235819 h 433319"/>
              <a:gd name="connsiteX18" fmla="*/ 334327 w 576262"/>
              <a:gd name="connsiteY18" fmla="*/ 265764 h 433319"/>
              <a:gd name="connsiteX19" fmla="*/ 337185 w 576262"/>
              <a:gd name="connsiteY19" fmla="*/ 252663 h 433319"/>
              <a:gd name="connsiteX20" fmla="*/ 361950 w 576262"/>
              <a:gd name="connsiteY20" fmla="*/ 127267 h 433319"/>
              <a:gd name="connsiteX21" fmla="*/ 288608 w 576262"/>
              <a:gd name="connsiteY21" fmla="*/ 72992 h 433319"/>
              <a:gd name="connsiteX22" fmla="*/ 216217 w 576262"/>
              <a:gd name="connsiteY22" fmla="*/ 127267 h 433319"/>
              <a:gd name="connsiteX23" fmla="*/ 241935 w 576262"/>
              <a:gd name="connsiteY23" fmla="*/ 252663 h 433319"/>
              <a:gd name="connsiteX24" fmla="*/ 243840 w 576262"/>
              <a:gd name="connsiteY24" fmla="*/ 265764 h 433319"/>
              <a:gd name="connsiteX25" fmla="*/ 174308 w 576262"/>
              <a:gd name="connsiteY25" fmla="*/ 235819 h 433319"/>
              <a:gd name="connsiteX26" fmla="*/ 71438 w 576262"/>
              <a:gd name="connsiteY26" fmla="*/ 301324 h 433319"/>
              <a:gd name="connsiteX27" fmla="*/ 236220 w 576262"/>
              <a:gd name="connsiteY27" fmla="*/ 351857 h 433319"/>
              <a:gd name="connsiteX28" fmla="*/ 288608 w 576262"/>
              <a:gd name="connsiteY28" fmla="*/ 335013 h 433319"/>
              <a:gd name="connsiteX29" fmla="*/ 341948 w 576262"/>
              <a:gd name="connsiteY29" fmla="*/ 351857 h 43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6262" h="433319">
                <a:moveTo>
                  <a:pt x="289560" y="406133"/>
                </a:moveTo>
                <a:cubicBezTo>
                  <a:pt x="280988" y="406133"/>
                  <a:pt x="269558" y="407068"/>
                  <a:pt x="235267" y="422041"/>
                </a:cubicBezTo>
                <a:cubicBezTo>
                  <a:pt x="173355" y="450115"/>
                  <a:pt x="0" y="431399"/>
                  <a:pt x="0" y="301324"/>
                </a:cubicBezTo>
                <a:cubicBezTo>
                  <a:pt x="0" y="172185"/>
                  <a:pt x="146685" y="184351"/>
                  <a:pt x="146685" y="184351"/>
                </a:cubicBezTo>
                <a:cubicBezTo>
                  <a:pt x="150495" y="184351"/>
                  <a:pt x="154305" y="185286"/>
                  <a:pt x="155258" y="183415"/>
                </a:cubicBezTo>
                <a:cubicBezTo>
                  <a:pt x="156210" y="182479"/>
                  <a:pt x="154305" y="174993"/>
                  <a:pt x="153353" y="173121"/>
                </a:cubicBezTo>
                <a:cubicBezTo>
                  <a:pt x="152400" y="171249"/>
                  <a:pt x="135255" y="114166"/>
                  <a:pt x="169545" y="62698"/>
                </a:cubicBezTo>
                <a:cubicBezTo>
                  <a:pt x="210503" y="936"/>
                  <a:pt x="281940" y="0"/>
                  <a:pt x="287655" y="0"/>
                </a:cubicBezTo>
                <a:cubicBezTo>
                  <a:pt x="293370" y="0"/>
                  <a:pt x="364808" y="936"/>
                  <a:pt x="405765" y="62698"/>
                </a:cubicBezTo>
                <a:cubicBezTo>
                  <a:pt x="440055" y="114166"/>
                  <a:pt x="422910" y="170314"/>
                  <a:pt x="421958" y="173121"/>
                </a:cubicBezTo>
                <a:cubicBezTo>
                  <a:pt x="421005" y="175928"/>
                  <a:pt x="419100" y="182479"/>
                  <a:pt x="420052" y="183415"/>
                </a:cubicBezTo>
                <a:cubicBezTo>
                  <a:pt x="421005" y="184351"/>
                  <a:pt x="424815" y="184351"/>
                  <a:pt x="428625" y="184351"/>
                </a:cubicBezTo>
                <a:cubicBezTo>
                  <a:pt x="428625" y="184351"/>
                  <a:pt x="576263" y="173121"/>
                  <a:pt x="576263" y="301324"/>
                </a:cubicBezTo>
                <a:cubicBezTo>
                  <a:pt x="576263" y="431399"/>
                  <a:pt x="402908" y="450115"/>
                  <a:pt x="340042" y="422041"/>
                </a:cubicBezTo>
                <a:cubicBezTo>
                  <a:pt x="308610" y="407068"/>
                  <a:pt x="298133" y="406133"/>
                  <a:pt x="289560" y="406133"/>
                </a:cubicBezTo>
                <a:close/>
                <a:moveTo>
                  <a:pt x="341948" y="351857"/>
                </a:moveTo>
                <a:cubicBezTo>
                  <a:pt x="401955" y="382738"/>
                  <a:pt x="506730" y="368701"/>
                  <a:pt x="506730" y="301324"/>
                </a:cubicBezTo>
                <a:cubicBezTo>
                  <a:pt x="506730" y="250792"/>
                  <a:pt x="448627" y="227397"/>
                  <a:pt x="403860" y="235819"/>
                </a:cubicBezTo>
                <a:cubicBezTo>
                  <a:pt x="371475" y="242369"/>
                  <a:pt x="342900" y="261085"/>
                  <a:pt x="334327" y="265764"/>
                </a:cubicBezTo>
                <a:cubicBezTo>
                  <a:pt x="326708" y="269507"/>
                  <a:pt x="326708" y="265764"/>
                  <a:pt x="337185" y="252663"/>
                </a:cubicBezTo>
                <a:cubicBezTo>
                  <a:pt x="352425" y="233012"/>
                  <a:pt x="385763" y="195580"/>
                  <a:pt x="361950" y="127267"/>
                </a:cubicBezTo>
                <a:cubicBezTo>
                  <a:pt x="341948" y="70184"/>
                  <a:pt x="289560" y="72992"/>
                  <a:pt x="288608" y="72992"/>
                </a:cubicBezTo>
                <a:cubicBezTo>
                  <a:pt x="287655" y="72992"/>
                  <a:pt x="235267" y="71120"/>
                  <a:pt x="216217" y="127267"/>
                </a:cubicBezTo>
                <a:cubicBezTo>
                  <a:pt x="192405" y="195580"/>
                  <a:pt x="225742" y="233012"/>
                  <a:pt x="241935" y="252663"/>
                </a:cubicBezTo>
                <a:cubicBezTo>
                  <a:pt x="252413" y="265764"/>
                  <a:pt x="252413" y="269507"/>
                  <a:pt x="243840" y="265764"/>
                </a:cubicBezTo>
                <a:cubicBezTo>
                  <a:pt x="235267" y="262021"/>
                  <a:pt x="206692" y="242369"/>
                  <a:pt x="174308" y="235819"/>
                </a:cubicBezTo>
                <a:cubicBezTo>
                  <a:pt x="129540" y="227397"/>
                  <a:pt x="71438" y="250792"/>
                  <a:pt x="71438" y="301324"/>
                </a:cubicBezTo>
                <a:cubicBezTo>
                  <a:pt x="71438" y="368701"/>
                  <a:pt x="176213" y="382738"/>
                  <a:pt x="236220" y="351857"/>
                </a:cubicBezTo>
                <a:cubicBezTo>
                  <a:pt x="269558" y="335013"/>
                  <a:pt x="282892" y="335013"/>
                  <a:pt x="288608" y="335013"/>
                </a:cubicBezTo>
                <a:cubicBezTo>
                  <a:pt x="295275" y="334077"/>
                  <a:pt x="308610" y="334077"/>
                  <a:pt x="341948" y="351857"/>
                </a:cubicBezTo>
                <a:close/>
              </a:path>
            </a:pathLst>
          </a:custGeom>
          <a:solidFill>
            <a:srgbClr val="FFFFFF">
              <a:alpha val="34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49FF65-0E40-44C8-BE51-46F439DF2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393" y="1673652"/>
            <a:ext cx="9099213" cy="4563636"/>
          </a:xfrm>
        </p:spPr>
        <p:txBody>
          <a:bodyPr anchor="t" anchorCtr="0"/>
          <a:lstStyle>
            <a:lvl1pPr algn="ctr">
              <a:lnSpc>
                <a:spcPct val="10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935808-E588-4E4F-AB07-BD393AEEA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8C910CCA-3BE8-4246-8595-E0660BF281D5}" type="datetime1">
              <a:rPr lang="da-DK" smtClean="0"/>
              <a:pPr algn="r"/>
              <a:t>11-08-2021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BBEC86B-FF6F-4D47-A039-653E3EADB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Diabetesforeningen PowerPoint skabelon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A9DC4EA-7A34-447B-9F4D-82518B30A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FB3AB3-2C13-419E-B57C-FAE847DCE83C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42" name="Gruppe 41">
            <a:extLst>
              <a:ext uri="{FF2B5EF4-FFF2-40B4-BE49-F238E27FC236}">
                <a16:creationId xmlns:a16="http://schemas.microsoft.com/office/drawing/2014/main" id="{CC144A12-3D73-EF4C-8AE0-D5333991EEE1}"/>
              </a:ext>
            </a:extLst>
          </p:cNvPr>
          <p:cNvGrpSpPr/>
          <p:nvPr userDrawn="1"/>
        </p:nvGrpSpPr>
        <p:grpSpPr>
          <a:xfrm>
            <a:off x="13417431" y="0"/>
            <a:ext cx="1989145" cy="4358662"/>
            <a:chOff x="12401431" y="0"/>
            <a:chExt cx="1989145" cy="4358662"/>
          </a:xfrm>
        </p:grpSpPr>
        <p:pic>
          <p:nvPicPr>
            <p:cNvPr id="43" name="Billede 42">
              <a:extLst>
                <a:ext uri="{FF2B5EF4-FFF2-40B4-BE49-F238E27FC236}">
                  <a16:creationId xmlns:a16="http://schemas.microsoft.com/office/drawing/2014/main" id="{4C9C7FEA-7116-B74F-8B8B-DCADDC28951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984"/>
            <a:stretch/>
          </p:blipFill>
          <p:spPr>
            <a:xfrm>
              <a:off x="12401431" y="353973"/>
              <a:ext cx="1800000" cy="3456215"/>
            </a:xfrm>
            <a:prstGeom prst="rect">
              <a:avLst/>
            </a:prstGeom>
            <a:ln w="6350">
              <a:solidFill>
                <a:schemeClr val="tx2"/>
              </a:solidFill>
            </a:ln>
          </p:spPr>
        </p:pic>
        <p:sp>
          <p:nvSpPr>
            <p:cNvPr id="44" name="Tekstfelt 43">
              <a:extLst>
                <a:ext uri="{FF2B5EF4-FFF2-40B4-BE49-F238E27FC236}">
                  <a16:creationId xmlns:a16="http://schemas.microsoft.com/office/drawing/2014/main" id="{CF1D05CF-24DD-CF46-9640-6ABB4561BADB}"/>
                </a:ext>
              </a:extLst>
            </p:cNvPr>
            <p:cNvSpPr txBox="1"/>
            <p:nvPr userDrawn="1"/>
          </p:nvSpPr>
          <p:spPr>
            <a:xfrm>
              <a:off x="12401431" y="0"/>
              <a:ext cx="1989145" cy="4037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600"/>
                </a:lnSpc>
              </a:pPr>
              <a:r>
                <a:rPr lang="da-DK" sz="1400" b="1" dirty="0">
                  <a:solidFill>
                    <a:schemeClr val="tx2"/>
                  </a:solidFill>
                </a:rPr>
                <a:t>Skift baggrundsfarve</a:t>
              </a:r>
            </a:p>
          </p:txBody>
        </p:sp>
        <p:sp>
          <p:nvSpPr>
            <p:cNvPr id="45" name="Tekstfelt 44">
              <a:extLst>
                <a:ext uri="{FF2B5EF4-FFF2-40B4-BE49-F238E27FC236}">
                  <a16:creationId xmlns:a16="http://schemas.microsoft.com/office/drawing/2014/main" id="{1CBC3A8F-2901-A849-B9DE-A9F8F827FE7D}"/>
                </a:ext>
              </a:extLst>
            </p:cNvPr>
            <p:cNvSpPr txBox="1"/>
            <p:nvPr userDrawn="1"/>
          </p:nvSpPr>
          <p:spPr>
            <a:xfrm>
              <a:off x="12401431" y="3896997"/>
              <a:ext cx="1893333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da-DK" sz="1000" dirty="0">
                  <a:solidFill>
                    <a:schemeClr val="tx2"/>
                  </a:solidFill>
                </a:rPr>
                <a:t>Vælg ”Massiv udfyldning” og vælg derefter den ønskede farve i den indbyggede </a:t>
              </a:r>
              <a:r>
                <a:rPr lang="da-DK" sz="1000" dirty="0" err="1">
                  <a:solidFill>
                    <a:schemeClr val="tx2"/>
                  </a:solidFill>
                </a:rPr>
                <a:t>farvepalette</a:t>
              </a:r>
              <a:r>
                <a:rPr lang="da-DK" sz="1000" dirty="0">
                  <a:solidFill>
                    <a:schemeClr val="tx2"/>
                  </a:solidFill>
                </a:rPr>
                <a:t>.</a:t>
              </a:r>
            </a:p>
          </p:txBody>
        </p:sp>
      </p:grpSp>
      <p:sp>
        <p:nvSpPr>
          <p:cNvPr id="13" name="Kombinationstegning 12">
            <a:extLst>
              <a:ext uri="{FF2B5EF4-FFF2-40B4-BE49-F238E27FC236}">
                <a16:creationId xmlns:a16="http://schemas.microsoft.com/office/drawing/2014/main" id="{2210F70D-F725-8045-BC4A-8630DA44BE10}"/>
              </a:ext>
            </a:extLst>
          </p:cNvPr>
          <p:cNvSpPr/>
          <p:nvPr/>
        </p:nvSpPr>
        <p:spPr>
          <a:xfrm>
            <a:off x="11091193" y="1044295"/>
            <a:ext cx="573888" cy="438037"/>
          </a:xfrm>
          <a:custGeom>
            <a:avLst/>
            <a:gdLst>
              <a:gd name="connsiteX0" fmla="*/ 287415 w 573888"/>
              <a:gd name="connsiteY0" fmla="*/ 409737 h 438037"/>
              <a:gd name="connsiteX1" fmla="*/ 233525 w 573888"/>
              <a:gd name="connsiteY1" fmla="*/ 425824 h 438037"/>
              <a:gd name="connsiteX2" fmla="*/ 0 w 573888"/>
              <a:gd name="connsiteY2" fmla="*/ 304700 h 438037"/>
              <a:gd name="connsiteX3" fmla="*/ 145598 w 573888"/>
              <a:gd name="connsiteY3" fmla="*/ 186416 h 438037"/>
              <a:gd name="connsiteX4" fmla="*/ 154107 w 573888"/>
              <a:gd name="connsiteY4" fmla="*/ 185470 h 438037"/>
              <a:gd name="connsiteX5" fmla="*/ 152217 w 573888"/>
              <a:gd name="connsiteY5" fmla="*/ 175061 h 438037"/>
              <a:gd name="connsiteX6" fmla="*/ 168289 w 573888"/>
              <a:gd name="connsiteY6" fmla="*/ 63400 h 438037"/>
              <a:gd name="connsiteX7" fmla="*/ 287415 w 573888"/>
              <a:gd name="connsiteY7" fmla="*/ 0 h 438037"/>
              <a:gd name="connsiteX8" fmla="*/ 404650 w 573888"/>
              <a:gd name="connsiteY8" fmla="*/ 63400 h 438037"/>
              <a:gd name="connsiteX9" fmla="*/ 420723 w 573888"/>
              <a:gd name="connsiteY9" fmla="*/ 175061 h 438037"/>
              <a:gd name="connsiteX10" fmla="*/ 418832 w 573888"/>
              <a:gd name="connsiteY10" fmla="*/ 185470 h 438037"/>
              <a:gd name="connsiteX11" fmla="*/ 427341 w 573888"/>
              <a:gd name="connsiteY11" fmla="*/ 186416 h 438037"/>
              <a:gd name="connsiteX12" fmla="*/ 573885 w 573888"/>
              <a:gd name="connsiteY12" fmla="*/ 304700 h 438037"/>
              <a:gd name="connsiteX13" fmla="*/ 340360 w 573888"/>
              <a:gd name="connsiteY13" fmla="*/ 426770 h 438037"/>
              <a:gd name="connsiteX14" fmla="*/ 287415 w 573888"/>
              <a:gd name="connsiteY14" fmla="*/ 409737 h 438037"/>
              <a:gd name="connsiteX15" fmla="*/ 339415 w 573888"/>
              <a:gd name="connsiteY15" fmla="*/ 354853 h 438037"/>
              <a:gd name="connsiteX16" fmla="*/ 502976 w 573888"/>
              <a:gd name="connsiteY16" fmla="*/ 303754 h 438037"/>
              <a:gd name="connsiteX17" fmla="*/ 400868 w 573888"/>
              <a:gd name="connsiteY17" fmla="*/ 237515 h 438037"/>
              <a:gd name="connsiteX18" fmla="*/ 331851 w 573888"/>
              <a:gd name="connsiteY18" fmla="*/ 267796 h 438037"/>
              <a:gd name="connsiteX19" fmla="*/ 334687 w 573888"/>
              <a:gd name="connsiteY19" fmla="*/ 254548 h 438037"/>
              <a:gd name="connsiteX20" fmla="*/ 359269 w 573888"/>
              <a:gd name="connsiteY20" fmla="*/ 127747 h 438037"/>
              <a:gd name="connsiteX21" fmla="*/ 286470 w 573888"/>
              <a:gd name="connsiteY21" fmla="*/ 72863 h 438037"/>
              <a:gd name="connsiteX22" fmla="*/ 214616 w 573888"/>
              <a:gd name="connsiteY22" fmla="*/ 127747 h 438037"/>
              <a:gd name="connsiteX23" fmla="*/ 240143 w 573888"/>
              <a:gd name="connsiteY23" fmla="*/ 254548 h 438037"/>
              <a:gd name="connsiteX24" fmla="*/ 242034 w 573888"/>
              <a:gd name="connsiteY24" fmla="*/ 267796 h 438037"/>
              <a:gd name="connsiteX25" fmla="*/ 173016 w 573888"/>
              <a:gd name="connsiteY25" fmla="*/ 237515 h 438037"/>
              <a:gd name="connsiteX26" fmla="*/ 70908 w 573888"/>
              <a:gd name="connsiteY26" fmla="*/ 303754 h 438037"/>
              <a:gd name="connsiteX27" fmla="*/ 234470 w 573888"/>
              <a:gd name="connsiteY27" fmla="*/ 354853 h 438037"/>
              <a:gd name="connsiteX28" fmla="*/ 286470 w 573888"/>
              <a:gd name="connsiteY28" fmla="*/ 337820 h 438037"/>
              <a:gd name="connsiteX29" fmla="*/ 339415 w 573888"/>
              <a:gd name="connsiteY29" fmla="*/ 354853 h 43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3888" h="438037">
                <a:moveTo>
                  <a:pt x="287415" y="409737"/>
                </a:moveTo>
                <a:cubicBezTo>
                  <a:pt x="278906" y="409737"/>
                  <a:pt x="267561" y="410683"/>
                  <a:pt x="233525" y="425824"/>
                </a:cubicBezTo>
                <a:cubicBezTo>
                  <a:pt x="173016" y="455158"/>
                  <a:pt x="0" y="435286"/>
                  <a:pt x="0" y="304700"/>
                </a:cubicBezTo>
                <a:cubicBezTo>
                  <a:pt x="0" y="174115"/>
                  <a:pt x="145598" y="186416"/>
                  <a:pt x="145598" y="186416"/>
                </a:cubicBezTo>
                <a:cubicBezTo>
                  <a:pt x="149380" y="186416"/>
                  <a:pt x="153162" y="187362"/>
                  <a:pt x="154107" y="185470"/>
                </a:cubicBezTo>
                <a:cubicBezTo>
                  <a:pt x="155053" y="184524"/>
                  <a:pt x="153162" y="176953"/>
                  <a:pt x="152217" y="175061"/>
                </a:cubicBezTo>
                <a:cubicBezTo>
                  <a:pt x="151271" y="173168"/>
                  <a:pt x="134253" y="115445"/>
                  <a:pt x="168289" y="63400"/>
                </a:cubicBezTo>
                <a:cubicBezTo>
                  <a:pt x="210834" y="946"/>
                  <a:pt x="280797" y="0"/>
                  <a:pt x="287415" y="0"/>
                </a:cubicBezTo>
                <a:cubicBezTo>
                  <a:pt x="293088" y="0"/>
                  <a:pt x="363996" y="946"/>
                  <a:pt x="404650" y="63400"/>
                </a:cubicBezTo>
                <a:cubicBezTo>
                  <a:pt x="438686" y="115445"/>
                  <a:pt x="421668" y="172222"/>
                  <a:pt x="420723" y="175061"/>
                </a:cubicBezTo>
                <a:cubicBezTo>
                  <a:pt x="419777" y="177900"/>
                  <a:pt x="417886" y="184524"/>
                  <a:pt x="418832" y="185470"/>
                </a:cubicBezTo>
                <a:cubicBezTo>
                  <a:pt x="419777" y="186416"/>
                  <a:pt x="423559" y="186416"/>
                  <a:pt x="427341" y="186416"/>
                </a:cubicBezTo>
                <a:cubicBezTo>
                  <a:pt x="427341" y="186416"/>
                  <a:pt x="573885" y="175061"/>
                  <a:pt x="573885" y="304700"/>
                </a:cubicBezTo>
                <a:cubicBezTo>
                  <a:pt x="574830" y="435286"/>
                  <a:pt x="401814" y="455158"/>
                  <a:pt x="340360" y="426770"/>
                </a:cubicBezTo>
                <a:cubicBezTo>
                  <a:pt x="306324" y="410683"/>
                  <a:pt x="295924" y="409737"/>
                  <a:pt x="287415" y="409737"/>
                </a:cubicBezTo>
                <a:close/>
                <a:moveTo>
                  <a:pt x="339415" y="354853"/>
                </a:moveTo>
                <a:cubicBezTo>
                  <a:pt x="398978" y="386080"/>
                  <a:pt x="502976" y="371886"/>
                  <a:pt x="502976" y="303754"/>
                </a:cubicBezTo>
                <a:cubicBezTo>
                  <a:pt x="502976" y="252655"/>
                  <a:pt x="445304" y="228998"/>
                  <a:pt x="400868" y="237515"/>
                </a:cubicBezTo>
                <a:cubicBezTo>
                  <a:pt x="368723" y="244139"/>
                  <a:pt x="340360" y="263064"/>
                  <a:pt x="331851" y="267796"/>
                </a:cubicBezTo>
                <a:cubicBezTo>
                  <a:pt x="324287" y="271581"/>
                  <a:pt x="324287" y="267796"/>
                  <a:pt x="334687" y="254548"/>
                </a:cubicBezTo>
                <a:cubicBezTo>
                  <a:pt x="349814" y="234676"/>
                  <a:pt x="382905" y="196825"/>
                  <a:pt x="359269" y="127747"/>
                </a:cubicBezTo>
                <a:cubicBezTo>
                  <a:pt x="339415" y="70024"/>
                  <a:pt x="287415" y="72863"/>
                  <a:pt x="286470" y="72863"/>
                </a:cubicBezTo>
                <a:cubicBezTo>
                  <a:pt x="285524" y="72863"/>
                  <a:pt x="233525" y="70971"/>
                  <a:pt x="214616" y="127747"/>
                </a:cubicBezTo>
                <a:cubicBezTo>
                  <a:pt x="190980" y="196825"/>
                  <a:pt x="224070" y="234676"/>
                  <a:pt x="240143" y="254548"/>
                </a:cubicBezTo>
                <a:cubicBezTo>
                  <a:pt x="250543" y="267796"/>
                  <a:pt x="250543" y="271581"/>
                  <a:pt x="242034" y="267796"/>
                </a:cubicBezTo>
                <a:cubicBezTo>
                  <a:pt x="233525" y="264011"/>
                  <a:pt x="205161" y="244139"/>
                  <a:pt x="173016" y="237515"/>
                </a:cubicBezTo>
                <a:cubicBezTo>
                  <a:pt x="128580" y="228998"/>
                  <a:pt x="70908" y="252655"/>
                  <a:pt x="70908" y="303754"/>
                </a:cubicBezTo>
                <a:cubicBezTo>
                  <a:pt x="70908" y="371886"/>
                  <a:pt x="174907" y="386080"/>
                  <a:pt x="234470" y="354853"/>
                </a:cubicBezTo>
                <a:cubicBezTo>
                  <a:pt x="267561" y="337820"/>
                  <a:pt x="280797" y="337820"/>
                  <a:pt x="286470" y="337820"/>
                </a:cubicBezTo>
                <a:cubicBezTo>
                  <a:pt x="293088" y="337820"/>
                  <a:pt x="306324" y="337820"/>
                  <a:pt x="339415" y="354853"/>
                </a:cubicBezTo>
                <a:close/>
              </a:path>
            </a:pathLst>
          </a:custGeom>
          <a:solidFill>
            <a:schemeClr val="bg1"/>
          </a:solidFill>
          <a:ln w="9419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581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2547069-E1B4-436B-92AC-3DFCDCBEC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504000"/>
            <a:ext cx="9109075" cy="10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6E33588-6C97-42AB-BE87-C902B10D6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9" y="1881188"/>
            <a:ext cx="9109074" cy="4356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E2EE28A-70A9-4E7C-BBC4-E07CB1EB0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12462" y="6480000"/>
            <a:ext cx="863601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pPr algn="r"/>
            <a:fld id="{C062C3A9-4E77-4158-8095-93182401335A}" type="datetime1">
              <a:rPr lang="da-DK" smtClean="0"/>
              <a:pPr algn="r"/>
              <a:t>11-08-2021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057F4E-E9A4-4132-B581-C6C75B598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7735" y="6480000"/>
            <a:ext cx="5148265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l"/>
            <a:r>
              <a:rPr lang="da-DK" dirty="0"/>
              <a:t>Diabetesforeningen PowerPoint skabelon</a:t>
            </a:r>
            <a:endParaRPr lang="da-DK" sz="800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981468D-565E-4E52-B5AF-C08677227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0000"/>
            <a:ext cx="62373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b="1">
                <a:solidFill>
                  <a:schemeClr val="tx2"/>
                </a:solidFill>
              </a:defRPr>
            </a:lvl1pPr>
          </a:lstStyle>
          <a:p>
            <a:fld id="{FCFB3AB3-2C13-419E-B57C-FAE847DCE83C}" type="slidenum">
              <a:rPr lang="da-DK" smtClean="0"/>
              <a:pPr/>
              <a:t>‹nr.›</a:t>
            </a:fld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506129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4" r:id="rId3"/>
    <p:sldLayoutId id="2147483650" r:id="rId4"/>
    <p:sldLayoutId id="2147483659" r:id="rId5"/>
    <p:sldLayoutId id="2147483666" r:id="rId6"/>
    <p:sldLayoutId id="2147483660" r:id="rId7"/>
    <p:sldLayoutId id="2147483663" r:id="rId8"/>
    <p:sldLayoutId id="2147483651" r:id="rId9"/>
    <p:sldLayoutId id="2147483654" r:id="rId10"/>
    <p:sldLayoutId id="2147483661" r:id="rId11"/>
    <p:sldLayoutId id="2147483662" r:id="rId12"/>
    <p:sldLayoutId id="2147483655" r:id="rId13"/>
    <p:sldLayoutId id="2147483665" r:id="rId14"/>
  </p:sldLayoutIdLst>
  <p:hf hdr="0"/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2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ts val="26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5ACBF0"/>
          </p15:clr>
        </p15:guide>
        <p15:guide id="3" pos="3704" userDrawn="1">
          <p15:clr>
            <a:srgbClr val="5ACBF0"/>
          </p15:clr>
        </p15:guide>
        <p15:guide id="4" pos="597" userDrawn="1">
          <p15:clr>
            <a:srgbClr val="5ACBF0"/>
          </p15:clr>
        </p15:guide>
        <p15:guide id="5" pos="6335" userDrawn="1">
          <p15:clr>
            <a:srgbClr val="5ACBF0"/>
          </p15:clr>
        </p15:guide>
        <p15:guide id="6" orient="horz" pos="935" userDrawn="1">
          <p15:clr>
            <a:srgbClr val="5ACBF0"/>
          </p15:clr>
        </p15:guide>
        <p15:guide id="7" orient="horz" pos="1185" userDrawn="1">
          <p15:clr>
            <a:srgbClr val="5ACBF0"/>
          </p15:clr>
        </p15:guide>
        <p15:guide id="8" orient="horz" pos="3929" userDrawn="1">
          <p15:clr>
            <a:srgbClr val="5ACBF0"/>
          </p15:clr>
        </p15:guide>
        <p15:guide id="9" pos="3250" userDrawn="1">
          <p15:clr>
            <a:srgbClr val="5ACBF0"/>
          </p15:clr>
        </p15:guide>
        <p15:guide id="10" pos="3477" userDrawn="1">
          <p15:clr>
            <a:srgbClr val="5ACBF0"/>
          </p15:clr>
        </p15:guide>
        <p15:guide id="11" pos="7355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5077C8AC-493E-7445-8771-E8E376264C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C2681A7-D5B9-934F-B7CA-99C4B1C2AE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Velkommen til XXXX møde</a:t>
            </a:r>
          </a:p>
        </p:txBody>
      </p:sp>
      <p:sp>
        <p:nvSpPr>
          <p:cNvPr id="4" name="Undertitel 3">
            <a:extLst>
              <a:ext uri="{FF2B5EF4-FFF2-40B4-BE49-F238E27FC236}">
                <a16:creationId xmlns:a16="http://schemas.microsoft.com/office/drawing/2014/main" id="{BE52CEFE-B157-3845-84B5-681D2C5948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A9AC1C3-5FC7-C048-A69F-268E1A526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1A6983B8-DF7B-4A95-B9B8-9174AC01AC32}" type="datetime1">
              <a:rPr lang="da-DK" smtClean="0"/>
              <a:pPr algn="l"/>
              <a:t>11-08-2021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B2724AC-D3D0-654E-B769-02F4C94F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Diabetesforeningen PowerPoint skabelon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EC92EE2-1BBD-9449-BA70-B33099D5D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AB3-2C13-419E-B57C-FAE847DCE83C}" type="slidenum">
              <a:rPr lang="da-DK" smtClean="0"/>
              <a:t>1</a:t>
            </a:fld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C5F672AE-9C80-F94A-86B6-C38615AE03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ts val="1600"/>
              </a:lnSpc>
            </a:pPr>
            <a:r>
              <a:rPr lang="da-DK" dirty="0"/>
              <a:t>Hans Hansen, Diabetesforeningen, XX Lokalforening</a:t>
            </a:r>
          </a:p>
        </p:txBody>
      </p:sp>
      <p:sp>
        <p:nvSpPr>
          <p:cNvPr id="9" name="Pladsholder til SmartArt 8">
            <a:extLst>
              <a:ext uri="{FF2B5EF4-FFF2-40B4-BE49-F238E27FC236}">
                <a16:creationId xmlns:a16="http://schemas.microsoft.com/office/drawing/2014/main" id="{23AF15CC-8BEF-0B4B-A395-F550EFC56BF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902430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7AAC63-190C-7F44-92E2-02CD78372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Agenda med tidspunkter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3E6AF64-8A27-604E-B6FF-EF776A347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C3A9-4E77-4158-8095-93182401335A}" type="datetime1">
              <a:rPr lang="da-DK" smtClean="0"/>
              <a:pPr/>
              <a:t>11-08-2021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56AC74C-4ECE-DB42-8DAB-5362214EF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a-DK"/>
              <a:t>Diabetesforeningen PowerPoint skabelon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7892D84-FD07-2F4C-8C7D-7E0AE029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AB3-2C13-419E-B57C-FAE847DCE83C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F8208C2-EC84-864E-A358-8432D95F82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tabLst>
                <a:tab pos="1710000" algn="l"/>
              </a:tabLst>
            </a:pPr>
            <a:r>
              <a:rPr lang="da-DK" dirty="0"/>
              <a:t>09.00-10.00	Første punkt på dagsordenen</a:t>
            </a:r>
          </a:p>
          <a:p>
            <a:pPr>
              <a:tabLst>
                <a:tab pos="1710000" algn="l"/>
              </a:tabLst>
            </a:pPr>
            <a:r>
              <a:rPr lang="da-DK" dirty="0"/>
              <a:t>10.00-10.30	Andet punkt på dagsordenen</a:t>
            </a:r>
          </a:p>
          <a:p>
            <a:pPr>
              <a:tabLst>
                <a:tab pos="1710000" algn="l"/>
              </a:tabLst>
            </a:pPr>
            <a:r>
              <a:rPr lang="da-DK" dirty="0"/>
              <a:t>10.30-12.00	Tredje punkt på dagsordenen</a:t>
            </a:r>
          </a:p>
          <a:p>
            <a:pPr>
              <a:tabLst>
                <a:tab pos="1710000" algn="l"/>
              </a:tabLst>
            </a:pPr>
            <a:r>
              <a:rPr lang="da-DK" dirty="0"/>
              <a:t>12.00-13.00	Fjerde punkt på dagsordenen</a:t>
            </a:r>
          </a:p>
          <a:p>
            <a:pPr>
              <a:tabLst>
                <a:tab pos="1710000" algn="l"/>
              </a:tabLst>
            </a:pPr>
            <a:r>
              <a:rPr lang="da-DK" dirty="0"/>
              <a:t>13.00-14.00	Femte punkt på dagsordenen</a:t>
            </a:r>
          </a:p>
          <a:p>
            <a:pPr>
              <a:tabLst>
                <a:tab pos="1710000" algn="l"/>
              </a:tabLst>
            </a:pPr>
            <a:r>
              <a:rPr lang="da-DK" dirty="0"/>
              <a:t>14.00-14.30	Sjette punkt på dagsordenen</a:t>
            </a:r>
          </a:p>
          <a:p>
            <a:pPr>
              <a:tabLst>
                <a:tab pos="1710000" algn="l"/>
              </a:tabLst>
            </a:pPr>
            <a:r>
              <a:rPr lang="da-DK" dirty="0"/>
              <a:t>14.30-15.00	Syvende punkt på dagsordenen</a:t>
            </a:r>
          </a:p>
          <a:p>
            <a:pPr>
              <a:tabLst>
                <a:tab pos="1710000" algn="l"/>
              </a:tabLst>
            </a:pPr>
            <a:r>
              <a:rPr lang="da-DK" dirty="0"/>
              <a:t>15.00-15.30	Ottende punkt på dagsordenen</a:t>
            </a:r>
          </a:p>
          <a:p>
            <a:pPr>
              <a:tabLst>
                <a:tab pos="1710000" algn="l"/>
              </a:tabLst>
            </a:pPr>
            <a:r>
              <a:rPr lang="da-DK" dirty="0"/>
              <a:t>15.30-16.30	Niende punkt på dagsordenen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77555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5C9DD1-7EF4-F340-8775-6522A8D4A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kan der stå et titel </a:t>
            </a:r>
            <a:br>
              <a:rPr lang="da-DK" dirty="0"/>
            </a:br>
            <a:r>
              <a:rPr lang="da-DK" dirty="0"/>
              <a:t>i op til to linjer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D7D83E-4C2E-FE49-9C30-F2785714F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800" y="1890033"/>
            <a:ext cx="8510709" cy="4356101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Skriv din tekst her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7C43EB2-3670-8645-8DD2-9BC6A2C65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5574-0BA2-4573-9A30-A291C6CF8299}" type="datetime1">
              <a:rPr lang="da-DK" smtClean="0"/>
              <a:t>11-08-2021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5C8EA82-4067-A048-816E-2A850DF04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Diabetesforeningen PowerPoint skabelon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2DCAA0E-029C-0141-93CE-2A76B046B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AB3-2C13-419E-B57C-FAE847DCE83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0643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dsholder til billede 10">
            <a:extLst>
              <a:ext uri="{FF2B5EF4-FFF2-40B4-BE49-F238E27FC236}">
                <a16:creationId xmlns:a16="http://schemas.microsoft.com/office/drawing/2014/main" id="{ECCC1A7A-056D-584B-AC71-97ECF77937F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C425AF3-DE35-3A4F-86CA-9B177B50F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C458-3B9A-4079-B5A6-EE4038958D57}" type="datetime1">
              <a:rPr lang="da-DK" smtClean="0"/>
              <a:pPr/>
              <a:t>11-08-2021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10A4C55-CFA3-5644-89E9-C89160FA0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Diabetesforeningen PowerPoint skabelon</a:t>
            </a:r>
            <a:endParaRPr lang="da-DK">
              <a:solidFill>
                <a:schemeClr val="bg1"/>
              </a:solidFill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3F0B6F2-FB27-ED47-AD2C-41121A837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AB3-2C13-419E-B57C-FAE847DCE83C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2" name="Pladsholder til SmartArt 1">
            <a:extLst>
              <a:ext uri="{FF2B5EF4-FFF2-40B4-BE49-F238E27FC236}">
                <a16:creationId xmlns:a16="http://schemas.microsoft.com/office/drawing/2014/main" id="{77C48AB6-D574-E34B-8176-226268666469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/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B00D9D19-F033-BB4E-8D18-2B3BC34FF3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chemeClr val="accent1">
              <a:alpha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a-DK" sz="3200" dirty="0"/>
              <a:t>Skriv et citat, statement eller slet boksen</a:t>
            </a:r>
          </a:p>
        </p:txBody>
      </p:sp>
    </p:spTree>
    <p:extLst>
      <p:ext uri="{BB962C8B-B14F-4D97-AF65-F5344CB8AC3E}">
        <p14:creationId xmlns:p14="http://schemas.microsoft.com/office/powerpoint/2010/main" val="4050462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6F42AE-312A-E045-811C-EA3C7AD2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kan der stå et titel i op til to linjer</a:t>
            </a:r>
            <a:br>
              <a:rPr lang="da-DK" dirty="0"/>
            </a:br>
            <a:r>
              <a:rPr lang="da-DK" dirty="0"/>
              <a:t>Med foto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845A33A-3B74-3544-B60E-9776F0C6E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Skriv din tekst her</a:t>
            </a:r>
          </a:p>
          <a:p>
            <a:r>
              <a:rPr lang="da-DK" dirty="0"/>
              <a:t>Skriv din tekst her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6BF4543-94E2-824E-93A8-B0EDF4626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5574-0BA2-4573-9A30-A291C6CF8299}" type="datetime1">
              <a:rPr lang="da-DK" smtClean="0"/>
              <a:t>11-08-2021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4A40B5B-66E6-944C-8C4B-6D5FE35B6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a-DK"/>
              <a:t>Diabetesforeningen PowerPoint skabelon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74BEF44-5FB5-1447-88EF-C967AF47B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AB3-2C13-419E-B57C-FAE847DCE83C}" type="slidenum">
              <a:rPr lang="da-DK" smtClean="0"/>
              <a:t>5</a:t>
            </a:fld>
            <a:endParaRPr lang="da-DK"/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E7B39003-0994-F84C-B512-10232A553E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32" b="11432"/>
          <a:stretch/>
        </p:blipFill>
        <p:spPr/>
      </p:pic>
    </p:spTree>
    <p:extLst>
      <p:ext uri="{BB962C8B-B14F-4D97-AF65-F5344CB8AC3E}">
        <p14:creationId xmlns:p14="http://schemas.microsoft.com/office/powerpoint/2010/main" val="3188418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6543477-D9EB-8B40-AAA7-21AE96484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9600" dirty="0"/>
              <a:t>Pause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1125EBD-E0AF-464D-A078-F6D9A0102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0CCA-3BE8-4246-8595-E0660BF281D5}" type="datetime1">
              <a:rPr lang="da-DK" smtClean="0"/>
              <a:pPr/>
              <a:t>11-08-2021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4CC2A5E-D977-5047-B4CF-091C89C04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Diabetesforeningen PowerPoint skabelon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39004D7-1BE5-D343-96E8-EFF371A0F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AB3-2C13-419E-B57C-FAE847DCE83C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9412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7F4694DD-8AE4-E04F-91DA-3C7FD686C45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0" t="18492" b="29570"/>
          <a:stretch/>
        </p:blipFill>
        <p:spPr>
          <a:xfrm>
            <a:off x="5880100" y="0"/>
            <a:ext cx="6311900" cy="6232526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F1BC195-50A1-6943-8FC9-5A0E8561E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Titel i op til to linjer</a:t>
            </a:r>
          </a:p>
        </p:txBody>
      </p: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1A1D05E2-19B7-2343-9ECC-169BC4073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Skriv din tekst her</a:t>
            </a:r>
          </a:p>
          <a:p>
            <a:pPr marL="0" indent="0">
              <a:buNone/>
            </a:pPr>
            <a:r>
              <a:rPr lang="da-DK" dirty="0"/>
              <a:t>Skriv din tekst her</a:t>
            </a:r>
          </a:p>
          <a:p>
            <a:pPr marL="0" indent="0">
              <a:buNone/>
            </a:pPr>
            <a:r>
              <a:rPr lang="da-DK" dirty="0"/>
              <a:t>Skriv din tekst her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AADBF96-90B2-9D43-9EEA-D5C6D5BCD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5574-0BA2-4573-9A30-A291C6CF8299}" type="datetime1">
              <a:rPr lang="da-DK" smtClean="0"/>
              <a:t>11-08-2021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7EC9EE2-8F40-0D4C-B302-E3F77640E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a-DK"/>
              <a:t>Diabetesforeningen PowerPoint skabelon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5903840-F057-0442-9063-08D8D977C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AB3-2C13-419E-B57C-FAE847DCE83C}" type="slidenum">
              <a:rPr lang="da-DK" smtClean="0"/>
              <a:t>7</a:t>
            </a:fld>
            <a:endParaRPr lang="da-DK"/>
          </a:p>
        </p:txBody>
      </p:sp>
      <p:sp>
        <p:nvSpPr>
          <p:cNvPr id="18" name="Pladsholder til SmartArt 17">
            <a:extLst>
              <a:ext uri="{FF2B5EF4-FFF2-40B4-BE49-F238E27FC236}">
                <a16:creationId xmlns:a16="http://schemas.microsoft.com/office/drawing/2014/main" id="{64CF210A-55EF-3847-84AF-5A030D4B0765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585965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0574E2-8D1C-9440-8676-E0B6FC820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393" y="1673653"/>
            <a:ext cx="9099213" cy="1275288"/>
          </a:xfrm>
        </p:spPr>
        <p:txBody>
          <a:bodyPr/>
          <a:lstStyle/>
          <a:p>
            <a:r>
              <a:rPr lang="da-DK" dirty="0"/>
              <a:t>Tak for i dag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1125EBD-E0AF-464D-A078-F6D9A0102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0CCA-3BE8-4246-8595-E0660BF281D5}" type="datetime1">
              <a:rPr lang="da-DK" smtClean="0"/>
              <a:pPr/>
              <a:t>11-08-2021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4CC2A5E-D977-5047-B4CF-091C89C04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Diabetesforeningen PowerPoint skabelon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39004D7-1BE5-D343-96E8-EFF371A0F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AB3-2C13-419E-B57C-FAE847DCE83C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0825216"/>
      </p:ext>
    </p:extLst>
  </p:cSld>
  <p:clrMapOvr>
    <a:masterClrMapping/>
  </p:clrMapOvr>
</p:sld>
</file>

<file path=ppt/theme/theme1.xml><?xml version="1.0" encoding="utf-8"?>
<a:theme xmlns:a="http://schemas.openxmlformats.org/drawingml/2006/main" name="Diabetesforeningen">
  <a:themeElements>
    <a:clrScheme name="Diabetesforeningen_farver_5">
      <a:dk1>
        <a:srgbClr val="000000"/>
      </a:dk1>
      <a:lt1>
        <a:srgbClr val="FFFFFF"/>
      </a:lt1>
      <a:dk2>
        <a:srgbClr val="505050"/>
      </a:dk2>
      <a:lt2>
        <a:srgbClr val="EBEBEB"/>
      </a:lt2>
      <a:accent1>
        <a:srgbClr val="DA020E"/>
      </a:accent1>
      <a:accent2>
        <a:srgbClr val="004C6D"/>
      </a:accent2>
      <a:accent3>
        <a:srgbClr val="92C5EB"/>
      </a:accent3>
      <a:accent4>
        <a:srgbClr val="FFF799"/>
      </a:accent4>
      <a:accent5>
        <a:srgbClr val="FBBEA7"/>
      </a:accent5>
      <a:accent6>
        <a:srgbClr val="93CD8E"/>
      </a:accent6>
      <a:hlink>
        <a:srgbClr val="002E4F"/>
      </a:hlink>
      <a:folHlink>
        <a:srgbClr val="000000"/>
      </a:folHlink>
    </a:clrScheme>
    <a:fontScheme name="BGRAPHI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betesforeningen_PowerPoint.potx" id="{A4ABF8B3-3182-41DB-98FF-C10446578EEE}" vid="{556367D4-7C57-49B0-9883-3BE3B6966CB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Diabetesforeningen_PowerPoint</Template>
  <TotalTime>1380</TotalTime>
  <Words>177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Tahoma</vt:lpstr>
      <vt:lpstr>Diabetesforeningen</vt:lpstr>
      <vt:lpstr>Velkommen til XXXX møde</vt:lpstr>
      <vt:lpstr>Agenda med tidspunkter</vt:lpstr>
      <vt:lpstr>Her kan der stå et titel  i op til to linjer</vt:lpstr>
      <vt:lpstr>PowerPoint-præsentation</vt:lpstr>
      <vt:lpstr>Her kan der stå et titel i op til to linjer Med foto</vt:lpstr>
      <vt:lpstr>Pause</vt:lpstr>
      <vt:lpstr>Titel i op til to linjer</vt:lpstr>
      <vt:lpstr>Tak for i dag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Rette hjælpemidler og behandlingsredskaber  til mennesker med diabetes</dc:title>
  <dc:creator>Klaus Krogh Mortensen</dc:creator>
  <cp:lastModifiedBy>Tina Langerskov Buchhave</cp:lastModifiedBy>
  <cp:revision>4</cp:revision>
  <dcterms:created xsi:type="dcterms:W3CDTF">2020-12-03T14:13:26Z</dcterms:created>
  <dcterms:modified xsi:type="dcterms:W3CDTF">2021-08-11T09:58:14Z</dcterms:modified>
</cp:coreProperties>
</file>