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81" r:id="rId5"/>
    <p:sldMasterId id="2147483669" r:id="rId6"/>
  </p:sldMasterIdLst>
  <p:notesMasterIdLst>
    <p:notesMasterId r:id="rId27"/>
  </p:notesMasterIdLst>
  <p:sldIdLst>
    <p:sldId id="264" r:id="rId7"/>
    <p:sldId id="5284" r:id="rId8"/>
    <p:sldId id="5255" r:id="rId9"/>
    <p:sldId id="2147473657" r:id="rId10"/>
    <p:sldId id="2147473660" r:id="rId11"/>
    <p:sldId id="5282" r:id="rId12"/>
    <p:sldId id="5285" r:id="rId13"/>
    <p:sldId id="5286" r:id="rId14"/>
    <p:sldId id="5277" r:id="rId15"/>
    <p:sldId id="268" r:id="rId16"/>
    <p:sldId id="269" r:id="rId17"/>
    <p:sldId id="270" r:id="rId18"/>
    <p:sldId id="271" r:id="rId19"/>
    <p:sldId id="5283" r:id="rId20"/>
    <p:sldId id="272" r:id="rId21"/>
    <p:sldId id="273" r:id="rId22"/>
    <p:sldId id="263" r:id="rId23"/>
    <p:sldId id="5278" r:id="rId24"/>
    <p:sldId id="5279" r:id="rId25"/>
    <p:sldId id="5280" r:id="rId26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90B4C5B-754A-F448-0669-D925EE867F04}" name="Anne Kaehne" initials="AK" userId="S::aka@diabetes.dk::cbe4d35a-05de-4135-bb16-e73bf47b714b" providerId="AD"/>
  <p188:author id="{E61701AC-8C1A-9442-4235-46CA31A8D65C}" name="Oskar Holgersen" initials="OH" userId="S::osh@diabetes.dk::8228f95c-5f95-4417-85e0-50aafe85f9c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1C25"/>
    <a:srgbClr val="FFE6DA"/>
    <a:srgbClr val="FFDBC6"/>
    <a:srgbClr val="FFC8B1"/>
    <a:srgbClr val="FFC2AB"/>
    <a:srgbClr val="FFD9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02163F-ED75-4749-86C6-C043F7CA7403}" v="2" dt="2025-11-21T09:33:33.3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yst layout 2 - Markerin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yst layout 2 - Markering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6302" autoAdjust="0"/>
  </p:normalViewPr>
  <p:slideViewPr>
    <p:cSldViewPr snapToGrid="0">
      <p:cViewPr varScale="1">
        <p:scale>
          <a:sx n="49" d="100"/>
          <a:sy n="49" d="100"/>
        </p:scale>
        <p:origin x="131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microsoft.com/office/2018/10/relationships/authors" Target="author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eresa Sørensen" userId="0a972df9-2141-4b84-9b36-4b44460ff844" providerId="ADAL" clId="{EADA8A66-25A2-48B9-B424-10214B5282BF}"/>
    <pc:docChg chg="undo custSel addSld modSld">
      <pc:chgData name="Theresa Sørensen" userId="0a972df9-2141-4b84-9b36-4b44460ff844" providerId="ADAL" clId="{EADA8A66-25A2-48B9-B424-10214B5282BF}" dt="2025-11-05T09:30:22.453" v="4914" actId="207"/>
      <pc:docMkLst>
        <pc:docMk/>
      </pc:docMkLst>
    </pc:docChg>
  </pc:docChgLst>
  <pc:docChgLst>
    <pc:chgData name="Anne Kaehne" userId="cbe4d35a-05de-4135-bb16-e73bf47b714b" providerId="ADAL" clId="{74C1CA02-36F5-4C2E-97BC-CC2B008963A9}"/>
    <pc:docChg chg="undo redo custSel addSld delSld modSld sldOrd">
      <pc:chgData name="Anne Kaehne" userId="cbe4d35a-05de-4135-bb16-e73bf47b714b" providerId="ADAL" clId="{74C1CA02-36F5-4C2E-97BC-CC2B008963A9}" dt="2025-11-21T09:38:55.797" v="2066" actId="1076"/>
      <pc:docMkLst>
        <pc:docMk/>
      </pc:docMkLst>
      <pc:sldChg chg="modSp mod">
        <pc:chgData name="Anne Kaehne" userId="cbe4d35a-05de-4135-bb16-e73bf47b714b" providerId="ADAL" clId="{74C1CA02-36F5-4C2E-97BC-CC2B008963A9}" dt="2025-11-04T10:11:18.716" v="132" actId="2711"/>
        <pc:sldMkLst>
          <pc:docMk/>
          <pc:sldMk cId="1130825216" sldId="263"/>
        </pc:sldMkLst>
        <pc:spChg chg="mod">
          <ac:chgData name="Anne Kaehne" userId="cbe4d35a-05de-4135-bb16-e73bf47b714b" providerId="ADAL" clId="{74C1CA02-36F5-4C2E-97BC-CC2B008963A9}" dt="2025-11-04T10:11:18.716" v="132" actId="2711"/>
          <ac:spMkLst>
            <pc:docMk/>
            <pc:sldMk cId="1130825216" sldId="263"/>
            <ac:spMk id="2" creationId="{240574E2-8D1C-9440-8676-E0B6FC820993}"/>
          </ac:spMkLst>
        </pc:spChg>
      </pc:sldChg>
      <pc:sldChg chg="addSp delSp modSp mod">
        <pc:chgData name="Anne Kaehne" userId="cbe4d35a-05de-4135-bb16-e73bf47b714b" providerId="ADAL" clId="{74C1CA02-36F5-4C2E-97BC-CC2B008963A9}" dt="2025-11-04T10:13:06.489" v="149" actId="478"/>
        <pc:sldMkLst>
          <pc:docMk/>
          <pc:sldMk cId="2941204473" sldId="269"/>
        </pc:sldMkLst>
        <pc:spChg chg="add mod">
          <ac:chgData name="Anne Kaehne" userId="cbe4d35a-05de-4135-bb16-e73bf47b714b" providerId="ADAL" clId="{74C1CA02-36F5-4C2E-97BC-CC2B008963A9}" dt="2025-11-04T10:07:00.994" v="65" actId="13926"/>
          <ac:spMkLst>
            <pc:docMk/>
            <pc:sldMk cId="2941204473" sldId="269"/>
            <ac:spMk id="2" creationId="{0B03D266-C193-28BF-17C2-4A6E39D01D40}"/>
          </ac:spMkLst>
        </pc:spChg>
        <pc:spChg chg="mod">
          <ac:chgData name="Anne Kaehne" userId="cbe4d35a-05de-4135-bb16-e73bf47b714b" providerId="ADAL" clId="{74C1CA02-36F5-4C2E-97BC-CC2B008963A9}" dt="2025-11-04T10:10:23.431" v="118" actId="20577"/>
          <ac:spMkLst>
            <pc:docMk/>
            <pc:sldMk cId="2941204473" sldId="269"/>
            <ac:spMk id="12291" creationId="{00000000-0000-0000-0000-000000000000}"/>
          </ac:spMkLst>
        </pc:spChg>
      </pc:sldChg>
      <pc:sldChg chg="modSp mod">
        <pc:chgData name="Anne Kaehne" userId="cbe4d35a-05de-4135-bb16-e73bf47b714b" providerId="ADAL" clId="{74C1CA02-36F5-4C2E-97BC-CC2B008963A9}" dt="2025-11-04T10:10:19.035" v="115" actId="20577"/>
        <pc:sldMkLst>
          <pc:docMk/>
          <pc:sldMk cId="4129907224" sldId="270"/>
        </pc:sldMkLst>
        <pc:spChg chg="mod">
          <ac:chgData name="Anne Kaehne" userId="cbe4d35a-05de-4135-bb16-e73bf47b714b" providerId="ADAL" clId="{74C1CA02-36F5-4C2E-97BC-CC2B008963A9}" dt="2025-11-04T10:10:19.035" v="115" actId="20577"/>
          <ac:spMkLst>
            <pc:docMk/>
            <pc:sldMk cId="4129907224" sldId="270"/>
            <ac:spMk id="13314" creationId="{00000000-0000-0000-0000-000000000000}"/>
          </ac:spMkLst>
        </pc:spChg>
      </pc:sldChg>
      <pc:sldChg chg="modSp mod">
        <pc:chgData name="Anne Kaehne" userId="cbe4d35a-05de-4135-bb16-e73bf47b714b" providerId="ADAL" clId="{74C1CA02-36F5-4C2E-97BC-CC2B008963A9}" dt="2025-11-21T09:38:35.974" v="2061" actId="403"/>
        <pc:sldMkLst>
          <pc:docMk/>
          <pc:sldMk cId="575546239" sldId="271"/>
        </pc:sldMkLst>
        <pc:spChg chg="mod">
          <ac:chgData name="Anne Kaehne" userId="cbe4d35a-05de-4135-bb16-e73bf47b714b" providerId="ADAL" clId="{74C1CA02-36F5-4C2E-97BC-CC2B008963A9}" dt="2025-11-04T10:12:07.927" v="145" actId="1076"/>
          <ac:spMkLst>
            <pc:docMk/>
            <pc:sldMk cId="575546239" sldId="271"/>
            <ac:spMk id="2" creationId="{F58A93E6-35F7-B1D0-92D8-69DA9B0E2D6F}"/>
          </ac:spMkLst>
        </pc:spChg>
        <pc:spChg chg="mod">
          <ac:chgData name="Anne Kaehne" userId="cbe4d35a-05de-4135-bb16-e73bf47b714b" providerId="ADAL" clId="{74C1CA02-36F5-4C2E-97BC-CC2B008963A9}" dt="2025-11-21T09:38:30.721" v="2059" actId="403"/>
          <ac:spMkLst>
            <pc:docMk/>
            <pc:sldMk cId="575546239" sldId="271"/>
            <ac:spMk id="14338" creationId="{00000000-0000-0000-0000-000000000000}"/>
          </ac:spMkLst>
        </pc:spChg>
        <pc:spChg chg="mod">
          <ac:chgData name="Anne Kaehne" userId="cbe4d35a-05de-4135-bb16-e73bf47b714b" providerId="ADAL" clId="{74C1CA02-36F5-4C2E-97BC-CC2B008963A9}" dt="2025-11-21T09:38:35.974" v="2061" actId="403"/>
          <ac:spMkLst>
            <pc:docMk/>
            <pc:sldMk cId="575546239" sldId="271"/>
            <ac:spMk id="14340" creationId="{00000000-0000-0000-0000-000000000000}"/>
          </ac:spMkLst>
        </pc:spChg>
      </pc:sldChg>
      <pc:sldChg chg="modSp mod">
        <pc:chgData name="Anne Kaehne" userId="cbe4d35a-05de-4135-bb16-e73bf47b714b" providerId="ADAL" clId="{74C1CA02-36F5-4C2E-97BC-CC2B008963A9}" dt="2025-11-04T10:11:01.837" v="131" actId="1037"/>
        <pc:sldMkLst>
          <pc:docMk/>
          <pc:sldMk cId="2502803128" sldId="272"/>
        </pc:sldMkLst>
        <pc:spChg chg="mod">
          <ac:chgData name="Anne Kaehne" userId="cbe4d35a-05de-4135-bb16-e73bf47b714b" providerId="ADAL" clId="{74C1CA02-36F5-4C2E-97BC-CC2B008963A9}" dt="2025-11-04T10:10:08.256" v="109" actId="20577"/>
          <ac:spMkLst>
            <pc:docMk/>
            <pc:sldMk cId="2502803128" sldId="272"/>
            <ac:spMk id="15363" creationId="{00000000-0000-0000-0000-000000000000}"/>
          </ac:spMkLst>
        </pc:spChg>
        <pc:graphicFrameChg chg="mod modGraphic">
          <ac:chgData name="Anne Kaehne" userId="cbe4d35a-05de-4135-bb16-e73bf47b714b" providerId="ADAL" clId="{74C1CA02-36F5-4C2E-97BC-CC2B008963A9}" dt="2025-11-04T10:11:01.837" v="131" actId="1037"/>
          <ac:graphicFrameMkLst>
            <pc:docMk/>
            <pc:sldMk cId="2502803128" sldId="272"/>
            <ac:graphicFrameMk id="71715" creationId="{00000000-0000-0000-0000-000000000000}"/>
          </ac:graphicFrameMkLst>
        </pc:graphicFrameChg>
      </pc:sldChg>
      <pc:sldChg chg="addSp modSp mod">
        <pc:chgData name="Anne Kaehne" userId="cbe4d35a-05de-4135-bb16-e73bf47b714b" providerId="ADAL" clId="{74C1CA02-36F5-4C2E-97BC-CC2B008963A9}" dt="2025-11-04T10:14:11.726" v="153" actId="14100"/>
        <pc:sldMkLst>
          <pc:docMk/>
          <pc:sldMk cId="2463268133" sldId="273"/>
        </pc:sldMkLst>
        <pc:spChg chg="add mod">
          <ac:chgData name="Anne Kaehne" userId="cbe4d35a-05de-4135-bb16-e73bf47b714b" providerId="ADAL" clId="{74C1CA02-36F5-4C2E-97BC-CC2B008963A9}" dt="2025-11-04T10:14:05.919" v="152"/>
          <ac:spMkLst>
            <pc:docMk/>
            <pc:sldMk cId="2463268133" sldId="273"/>
            <ac:spMk id="3" creationId="{4366C488-D9C7-982C-84B5-4CC57EBB3E25}"/>
          </ac:spMkLst>
        </pc:spChg>
        <pc:spChg chg="mod">
          <ac:chgData name="Anne Kaehne" userId="cbe4d35a-05de-4135-bb16-e73bf47b714b" providerId="ADAL" clId="{74C1CA02-36F5-4C2E-97BC-CC2B008963A9}" dt="2025-11-04T10:11:30.018" v="133" actId="2711"/>
          <ac:spMkLst>
            <pc:docMk/>
            <pc:sldMk cId="2463268133" sldId="273"/>
            <ac:spMk id="16387" creationId="{00000000-0000-0000-0000-000000000000}"/>
          </ac:spMkLst>
        </pc:spChg>
        <pc:picChg chg="add mod">
          <ac:chgData name="Anne Kaehne" userId="cbe4d35a-05de-4135-bb16-e73bf47b714b" providerId="ADAL" clId="{74C1CA02-36F5-4C2E-97BC-CC2B008963A9}" dt="2025-11-04T10:14:11.726" v="153" actId="14100"/>
          <ac:picMkLst>
            <pc:docMk/>
            <pc:sldMk cId="2463268133" sldId="273"/>
            <ac:picMk id="2" creationId="{4A720730-707C-A77F-6FD6-0964E6F81488}"/>
          </ac:picMkLst>
        </pc:picChg>
      </pc:sldChg>
      <pc:sldChg chg="addSp modSp add del mod">
        <pc:chgData name="Anne Kaehne" userId="cbe4d35a-05de-4135-bb16-e73bf47b714b" providerId="ADAL" clId="{74C1CA02-36F5-4C2E-97BC-CC2B008963A9}" dt="2025-11-21T09:33:59.166" v="2026" actId="2696"/>
        <pc:sldMkLst>
          <pc:docMk/>
          <pc:sldMk cId="2738493174" sldId="278"/>
        </pc:sldMkLst>
        <pc:spChg chg="add mod">
          <ac:chgData name="Anne Kaehne" userId="cbe4d35a-05de-4135-bb16-e73bf47b714b" providerId="ADAL" clId="{74C1CA02-36F5-4C2E-97BC-CC2B008963A9}" dt="2025-11-21T09:33:37.745" v="2025" actId="1076"/>
          <ac:spMkLst>
            <pc:docMk/>
            <pc:sldMk cId="2738493174" sldId="278"/>
            <ac:spMk id="3" creationId="{AB6CDD7E-593A-4F8E-9CE4-EA8CCFAE3019}"/>
          </ac:spMkLst>
        </pc:spChg>
      </pc:sldChg>
      <pc:sldChg chg="modSp mod modNotesTx">
        <pc:chgData name="Anne Kaehne" userId="cbe4d35a-05de-4135-bb16-e73bf47b714b" providerId="ADAL" clId="{74C1CA02-36F5-4C2E-97BC-CC2B008963A9}" dt="2025-11-05T08:45:13.377" v="167" actId="20577"/>
        <pc:sldMkLst>
          <pc:docMk/>
          <pc:sldMk cId="3692512138" sldId="5255"/>
        </pc:sldMkLst>
        <pc:spChg chg="mod">
          <ac:chgData name="Anne Kaehne" userId="cbe4d35a-05de-4135-bb16-e73bf47b714b" providerId="ADAL" clId="{74C1CA02-36F5-4C2E-97BC-CC2B008963A9}" dt="2025-11-04T10:04:33.848" v="9" actId="20577"/>
          <ac:spMkLst>
            <pc:docMk/>
            <pc:sldMk cId="3692512138" sldId="5255"/>
            <ac:spMk id="7" creationId="{F4BE1C1F-E75C-4FF1-ABE0-2141827EC1AF}"/>
          </ac:spMkLst>
        </pc:spChg>
      </pc:sldChg>
      <pc:sldChg chg="modSp mod">
        <pc:chgData name="Anne Kaehne" userId="cbe4d35a-05de-4135-bb16-e73bf47b714b" providerId="ADAL" clId="{74C1CA02-36F5-4C2E-97BC-CC2B008963A9}" dt="2025-11-04T10:06:27.423" v="27" actId="20577"/>
        <pc:sldMkLst>
          <pc:docMk/>
          <pc:sldMk cId="1214796685" sldId="5277"/>
        </pc:sldMkLst>
        <pc:spChg chg="mod">
          <ac:chgData name="Anne Kaehne" userId="cbe4d35a-05de-4135-bb16-e73bf47b714b" providerId="ADAL" clId="{74C1CA02-36F5-4C2E-97BC-CC2B008963A9}" dt="2025-11-04T10:06:27.423" v="27" actId="20577"/>
          <ac:spMkLst>
            <pc:docMk/>
            <pc:sldMk cId="1214796685" sldId="5277"/>
            <ac:spMk id="8" creationId="{1EA651B0-D87B-4495-89CC-3B57DF541E1E}"/>
          </ac:spMkLst>
        </pc:spChg>
      </pc:sldChg>
      <pc:sldChg chg="modSp mod">
        <pc:chgData name="Anne Kaehne" userId="cbe4d35a-05de-4135-bb16-e73bf47b714b" providerId="ADAL" clId="{74C1CA02-36F5-4C2E-97BC-CC2B008963A9}" dt="2025-11-04T10:05:29.674" v="15" actId="2711"/>
        <pc:sldMkLst>
          <pc:docMk/>
          <pc:sldMk cId="1427415701" sldId="5282"/>
        </pc:sldMkLst>
        <pc:spChg chg="mod">
          <ac:chgData name="Anne Kaehne" userId="cbe4d35a-05de-4135-bb16-e73bf47b714b" providerId="ADAL" clId="{74C1CA02-36F5-4C2E-97BC-CC2B008963A9}" dt="2025-11-04T10:04:53.282" v="10" actId="13926"/>
          <ac:spMkLst>
            <pc:docMk/>
            <pc:sldMk cId="1427415701" sldId="5282"/>
            <ac:spMk id="3" creationId="{1304A261-3D7D-6176-5944-6747A3B7D64C}"/>
          </ac:spMkLst>
        </pc:spChg>
        <pc:spChg chg="mod">
          <ac:chgData name="Anne Kaehne" userId="cbe4d35a-05de-4135-bb16-e73bf47b714b" providerId="ADAL" clId="{74C1CA02-36F5-4C2E-97BC-CC2B008963A9}" dt="2025-11-04T10:05:29.674" v="15" actId="2711"/>
          <ac:spMkLst>
            <pc:docMk/>
            <pc:sldMk cId="1427415701" sldId="5282"/>
            <ac:spMk id="7" creationId="{F4BE1C1F-E75C-4FF1-ABE0-2141827EC1AF}"/>
          </ac:spMkLst>
        </pc:spChg>
      </pc:sldChg>
      <pc:sldChg chg="modSp mod">
        <pc:chgData name="Anne Kaehne" userId="cbe4d35a-05de-4135-bb16-e73bf47b714b" providerId="ADAL" clId="{74C1CA02-36F5-4C2E-97BC-CC2B008963A9}" dt="2025-11-21T09:38:55.797" v="2066" actId="1076"/>
        <pc:sldMkLst>
          <pc:docMk/>
          <pc:sldMk cId="2904599764" sldId="5283"/>
        </pc:sldMkLst>
        <pc:spChg chg="mod">
          <ac:chgData name="Anne Kaehne" userId="cbe4d35a-05de-4135-bb16-e73bf47b714b" providerId="ADAL" clId="{74C1CA02-36F5-4C2E-97BC-CC2B008963A9}" dt="2025-11-21T09:38:55.797" v="2066" actId="1076"/>
          <ac:spMkLst>
            <pc:docMk/>
            <pc:sldMk cId="2904599764" sldId="5283"/>
            <ac:spMk id="2" creationId="{3B9F8A78-37D3-08EA-3F6C-C2C66F9F9995}"/>
          </ac:spMkLst>
        </pc:spChg>
        <pc:spChg chg="mod">
          <ac:chgData name="Anne Kaehne" userId="cbe4d35a-05de-4135-bb16-e73bf47b714b" providerId="ADAL" clId="{74C1CA02-36F5-4C2E-97BC-CC2B008963A9}" dt="2025-11-04T10:11:37.199" v="134" actId="1076"/>
          <ac:spMkLst>
            <pc:docMk/>
            <pc:sldMk cId="2904599764" sldId="5283"/>
            <ac:spMk id="12291" creationId="{00000000-0000-0000-0000-000000000000}"/>
          </ac:spMkLst>
        </pc:spChg>
      </pc:sldChg>
      <pc:sldChg chg="modSp mod">
        <pc:chgData name="Anne Kaehne" userId="cbe4d35a-05de-4135-bb16-e73bf47b714b" providerId="ADAL" clId="{74C1CA02-36F5-4C2E-97BC-CC2B008963A9}" dt="2025-11-04T10:04:17.999" v="5" actId="13926"/>
        <pc:sldMkLst>
          <pc:docMk/>
          <pc:sldMk cId="2089858009" sldId="5284"/>
        </pc:sldMkLst>
        <pc:spChg chg="mod">
          <ac:chgData name="Anne Kaehne" userId="cbe4d35a-05de-4135-bb16-e73bf47b714b" providerId="ADAL" clId="{74C1CA02-36F5-4C2E-97BC-CC2B008963A9}" dt="2025-11-04T10:04:17.999" v="5" actId="13926"/>
          <ac:spMkLst>
            <pc:docMk/>
            <pc:sldMk cId="2089858009" sldId="5284"/>
            <ac:spMk id="6" creationId="{0BD24A83-6431-7C0C-ED8E-C3A417D2340F}"/>
          </ac:spMkLst>
        </pc:spChg>
      </pc:sldChg>
      <pc:sldChg chg="modSp mod">
        <pc:chgData name="Anne Kaehne" userId="cbe4d35a-05de-4135-bb16-e73bf47b714b" providerId="ADAL" clId="{74C1CA02-36F5-4C2E-97BC-CC2B008963A9}" dt="2025-11-21T09:38:06.364" v="2051" actId="404"/>
        <pc:sldMkLst>
          <pc:docMk/>
          <pc:sldMk cId="2618061549" sldId="5285"/>
        </pc:sldMkLst>
        <pc:spChg chg="mod">
          <ac:chgData name="Anne Kaehne" userId="cbe4d35a-05de-4135-bb16-e73bf47b714b" providerId="ADAL" clId="{74C1CA02-36F5-4C2E-97BC-CC2B008963A9}" dt="2025-11-21T09:38:06.364" v="2051" actId="404"/>
          <ac:spMkLst>
            <pc:docMk/>
            <pc:sldMk cId="2618061549" sldId="5285"/>
            <ac:spMk id="7" creationId="{8E85CBD4-58BB-B36B-161A-5565DC07F0E1}"/>
          </ac:spMkLst>
        </pc:spChg>
      </pc:sldChg>
      <pc:sldChg chg="modSp mod">
        <pc:chgData name="Anne Kaehne" userId="cbe4d35a-05de-4135-bb16-e73bf47b714b" providerId="ADAL" clId="{74C1CA02-36F5-4C2E-97BC-CC2B008963A9}" dt="2025-11-21T09:37:45.459" v="2041" actId="403"/>
        <pc:sldMkLst>
          <pc:docMk/>
          <pc:sldMk cId="2216022186" sldId="5286"/>
        </pc:sldMkLst>
        <pc:spChg chg="mod">
          <ac:chgData name="Anne Kaehne" userId="cbe4d35a-05de-4135-bb16-e73bf47b714b" providerId="ADAL" clId="{74C1CA02-36F5-4C2E-97BC-CC2B008963A9}" dt="2025-11-21T09:37:45.459" v="2041" actId="403"/>
          <ac:spMkLst>
            <pc:docMk/>
            <pc:sldMk cId="2216022186" sldId="5286"/>
            <ac:spMk id="7" creationId="{A6C8E1F1-65DB-9451-E8D3-696E62625994}"/>
          </ac:spMkLst>
        </pc:spChg>
      </pc:sldChg>
      <pc:sldChg chg="modNotesTx">
        <pc:chgData name="Anne Kaehne" userId="cbe4d35a-05de-4135-bb16-e73bf47b714b" providerId="ADAL" clId="{74C1CA02-36F5-4C2E-97BC-CC2B008963A9}" dt="2025-11-05T08:47:08.462" v="253" actId="20577"/>
        <pc:sldMkLst>
          <pc:docMk/>
          <pc:sldMk cId="924743902" sldId="2147473657"/>
        </pc:sldMkLst>
      </pc:sldChg>
      <pc:sldChg chg="addSp delSp modSp del mod modNotesTx">
        <pc:chgData name="Anne Kaehne" userId="cbe4d35a-05de-4135-bb16-e73bf47b714b" providerId="ADAL" clId="{74C1CA02-36F5-4C2E-97BC-CC2B008963A9}" dt="2025-11-21T09:33:59.166" v="2026" actId="2696"/>
        <pc:sldMkLst>
          <pc:docMk/>
          <pc:sldMk cId="1221403550" sldId="2147473659"/>
        </pc:sldMkLst>
        <pc:spChg chg="add del mod">
          <ac:chgData name="Anne Kaehne" userId="cbe4d35a-05de-4135-bb16-e73bf47b714b" providerId="ADAL" clId="{74C1CA02-36F5-4C2E-97BC-CC2B008963A9}" dt="2025-11-21T09:33:30.238" v="2023" actId="21"/>
          <ac:spMkLst>
            <pc:docMk/>
            <pc:sldMk cId="1221403550" sldId="2147473659"/>
            <ac:spMk id="8" creationId="{AB6CDD7E-593A-4F8E-9CE4-EA8CCFAE3019}"/>
          </ac:spMkLst>
        </pc:spChg>
      </pc:sldChg>
      <pc:sldChg chg="addSp delSp modSp add mod ord modNotesTx">
        <pc:chgData name="Anne Kaehne" userId="cbe4d35a-05de-4135-bb16-e73bf47b714b" providerId="ADAL" clId="{74C1CA02-36F5-4C2E-97BC-CC2B008963A9}" dt="2025-11-18T08:23:12.777" v="2016" actId="1076"/>
        <pc:sldMkLst>
          <pc:docMk/>
          <pc:sldMk cId="3971692047" sldId="2147473660"/>
        </pc:sldMkLst>
        <pc:spChg chg="mod">
          <ac:chgData name="Anne Kaehne" userId="cbe4d35a-05de-4135-bb16-e73bf47b714b" providerId="ADAL" clId="{74C1CA02-36F5-4C2E-97BC-CC2B008963A9}" dt="2025-11-18T08:13:29.676" v="1328" actId="20577"/>
          <ac:spMkLst>
            <pc:docMk/>
            <pc:sldMk cId="3971692047" sldId="2147473660"/>
            <ac:spMk id="2" creationId="{969BC5C3-1FC9-263B-4BBD-B2369FD86D68}"/>
          </ac:spMkLst>
        </pc:spChg>
        <pc:spChg chg="add mod">
          <ac:chgData name="Anne Kaehne" userId="cbe4d35a-05de-4135-bb16-e73bf47b714b" providerId="ADAL" clId="{74C1CA02-36F5-4C2E-97BC-CC2B008963A9}" dt="2025-11-18T08:22:19.783" v="2012" actId="207"/>
          <ac:spMkLst>
            <pc:docMk/>
            <pc:sldMk cId="3971692047" sldId="2147473660"/>
            <ac:spMk id="6" creationId="{D6549157-C9DA-9EE2-779D-F129037FC040}"/>
          </ac:spMkLst>
        </pc:spChg>
        <pc:graphicFrameChg chg="add mod modGraphic">
          <ac:chgData name="Anne Kaehne" userId="cbe4d35a-05de-4135-bb16-e73bf47b714b" providerId="ADAL" clId="{74C1CA02-36F5-4C2E-97BC-CC2B008963A9}" dt="2025-11-18T08:23:12.777" v="2016" actId="1076"/>
          <ac:graphicFrameMkLst>
            <pc:docMk/>
            <pc:sldMk cId="3971692047" sldId="2147473660"/>
            <ac:graphicFrameMk id="5" creationId="{4A9FC7B9-0E32-D1D0-FED0-8718F427FCF4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250797-94FB-C14A-A659-765B02196387}" type="datetimeFigureOut">
              <a:rPr lang="da-DK" smtClean="0"/>
              <a:t>21-11-2025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B91EA4-6730-1646-8424-8206EA335E8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69422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26B49D-A915-0016-9726-03CFC2020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585150D7-045F-AA5A-6864-6123050FAF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0"/>
              </a:spcBef>
            </a:pPr>
            <a:fld id="{4ABDC907-D636-4583-BC34-4A35A55F8D9B}" type="slidenum">
              <a:rPr lang="da-DK" altLang="da-DK" smtClean="0"/>
              <a:pPr>
                <a:spcBef>
                  <a:spcPct val="0"/>
                </a:spcBef>
              </a:pPr>
              <a:t>2</a:t>
            </a:fld>
            <a:endParaRPr lang="da-DK" altLang="da-DK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271A0FE4-50A5-A7D2-48A7-248276C8B9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89373CAA-B296-0C18-5EFB-FA2A6D38D5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41956569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0"/>
              </a:spcBef>
            </a:pPr>
            <a:fld id="{B0BF7BDA-F33C-458C-88F2-CAF0E3CB4F0A}" type="slidenum">
              <a:rPr lang="da-DK" altLang="da-DK" smtClean="0"/>
              <a:pPr>
                <a:spcBef>
                  <a:spcPct val="0"/>
                </a:spcBef>
              </a:pPr>
              <a:t>11</a:t>
            </a:fld>
            <a:endParaRPr lang="da-DK" altLang="da-DK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br>
              <a:rPr lang="da-DK" altLang="da-DK" b="0"/>
            </a:br>
            <a:r>
              <a:rPr lang="da-DK" altLang="da-DK" b="0"/>
              <a:t>Beretningen fremlægges af formanden eller andet bestyrelsesmedlem. De stemmeberettigede på generalforsamlingen stemmer om godkendelse efterfølgende. </a:t>
            </a:r>
          </a:p>
          <a:p>
            <a:pPr eaLnBrk="1" hangingPunct="1"/>
            <a:endParaRPr lang="da-DK" altLang="da-DK" b="0"/>
          </a:p>
          <a:p>
            <a:pPr eaLnBrk="1" hangingPunct="1"/>
            <a:r>
              <a:rPr lang="da-DK" altLang="da-DK" b="0"/>
              <a:t>Fyld selv overskrifter fra jeres årsberetning på </a:t>
            </a:r>
            <a:r>
              <a:rPr lang="da-DK" altLang="da-DK" b="0" err="1"/>
              <a:t>slidet</a:t>
            </a:r>
            <a:r>
              <a:rPr lang="da-DK" altLang="da-DK" b="0"/>
              <a:t>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0"/>
              </a:spcBef>
            </a:pPr>
            <a:fld id="{428C36AD-9622-4E09-980B-114F4E22F8BC}" type="slidenum">
              <a:rPr lang="da-DK" altLang="da-DK" smtClean="0"/>
              <a:pPr>
                <a:spcBef>
                  <a:spcPct val="0"/>
                </a:spcBef>
              </a:pPr>
              <a:t>12</a:t>
            </a:fld>
            <a:endParaRPr lang="da-DK" altLang="da-DK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a-DK" altLang="da-DK" sz="1400" b="0"/>
              <a:t>Kassereren læser op fra slide. Her kan de aktuelle tal indsættes forud for generalforsamlingen. Kassereren eller en anden fra bestyrelsen fremlægger regnskabet til godkendelse.</a:t>
            </a:r>
          </a:p>
          <a:p>
            <a:pPr eaLnBrk="1" hangingPunct="1"/>
            <a:endParaRPr lang="da-DK" altLang="da-DK" sz="1400" b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0"/>
              </a:spcBef>
            </a:pPr>
            <a:fld id="{0719B63F-24A8-41D9-B9E9-61188CB8DAF8}" type="slidenum">
              <a:rPr lang="da-DK" altLang="da-DK" smtClean="0"/>
              <a:pPr>
                <a:spcBef>
                  <a:spcPct val="0"/>
                </a:spcBef>
              </a:pPr>
              <a:t>13</a:t>
            </a:fld>
            <a:endParaRPr lang="da-DK" altLang="da-DK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a-DK" altLang="da-DK" u="none"/>
              <a:t>Forslag til tale: Dirigenten:  </a:t>
            </a:r>
            <a:r>
              <a:rPr lang="da-DK" altLang="da-DK"/>
              <a:t>Konstaterer hvilke forslag, der er indkommet rettidigt og gennemfører behandling og evt. afstemning</a:t>
            </a:r>
          </a:p>
          <a:p>
            <a:pPr eaLnBrk="1" hangingPunct="1"/>
            <a:endParaRPr lang="da-DK" altLang="da-DK"/>
          </a:p>
          <a:p>
            <a:pPr eaLnBrk="1" hangingPunct="1"/>
            <a:r>
              <a:rPr lang="da-DK" altLang="da-DK"/>
              <a:t>Hvis lokalforeningen </a:t>
            </a:r>
            <a:r>
              <a:rPr lang="da-DK" altLang="da-DK" b="1"/>
              <a:t>ikke</a:t>
            </a:r>
            <a:r>
              <a:rPr lang="da-DK" altLang="da-DK"/>
              <a:t> har lokale vedtægter, så fremlægger bestyrelsen forslag til lokale vedtægter med udgangspunkt i ”</a:t>
            </a:r>
            <a:r>
              <a:rPr lang="da-DK" altLang="da-DK" b="1"/>
              <a:t>Skabelon til standardvedtægter</a:t>
            </a:r>
            <a:r>
              <a:rPr lang="da-DK" altLang="da-DK"/>
              <a:t>”, som findes på Frivilligsiden.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F7BDA-F33C-458C-88F2-CAF0E3CB4F0A}" type="slidenum">
              <a:rPr kumimoji="0" lang="da-DK" alt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a-DK" alt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br>
              <a:rPr lang="da-DK" altLang="da-DK" b="0" dirty="0"/>
            </a:br>
            <a:endParaRPr lang="da-DK" altLang="da-DK" b="0" dirty="0"/>
          </a:p>
        </p:txBody>
      </p:sp>
    </p:spTree>
    <p:extLst>
      <p:ext uri="{BB962C8B-B14F-4D97-AF65-F5344CB8AC3E}">
        <p14:creationId xmlns:p14="http://schemas.microsoft.com/office/powerpoint/2010/main" val="22314142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0"/>
              </a:spcBef>
            </a:pPr>
            <a:fld id="{D07B526E-A6B8-4541-9F11-F08A46D6EA43}" type="slidenum">
              <a:rPr lang="da-DK" altLang="da-DK" smtClean="0"/>
              <a:pPr>
                <a:spcBef>
                  <a:spcPct val="0"/>
                </a:spcBef>
              </a:pPr>
              <a:t>15</a:t>
            </a:fld>
            <a:endParaRPr lang="da-DK" altLang="da-DK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a-DK" altLang="da-DK"/>
              <a:t>Forslag til tale: Jf. vedtægterne skal der nu vælges en bestyrelse bestående af min. tre personer.</a:t>
            </a:r>
          </a:p>
          <a:p>
            <a:pPr eaLnBrk="1" hangingPunct="1"/>
            <a:endParaRPr lang="da-DK" altLang="da-DK"/>
          </a:p>
          <a:p>
            <a:pPr eaLnBrk="1" hangingPunct="1"/>
            <a:r>
              <a:rPr lang="da-DK" altLang="da-DK"/>
              <a:t>Denne skal kunne konstituere sig med minimum en formand og en kasserer, som ikke tilhører samme husstand.</a:t>
            </a:r>
          </a:p>
          <a:p>
            <a:pPr eaLnBrk="1" hangingPunct="1"/>
            <a:endParaRPr lang="da-DK" altLang="da-DK"/>
          </a:p>
          <a:p>
            <a:pPr eaLnBrk="1" hangingPunct="1"/>
            <a:r>
              <a:rPr lang="da-DK" altLang="da-DK" sz="700">
                <a:solidFill>
                  <a:srgbClr val="000000"/>
                </a:solidFill>
                <a:cs typeface="Times New Roman" pitchFamily="18" charset="0"/>
              </a:rPr>
              <a:t>§11 Bestyrelsesmedlemmer vælges for en periode af 2 år, og således at mindst 2 af bestyrelsens medlemmer hvert år er på valg. Bestyrelsessuppleanterne vælges for en periode af 1 år. Genvalg af bestyrelsesmedlemmer og bestyrelsessuppleanter kan finde sted. Såfremt bestyrelsen består af 3 medlemmer er 1 af medlemmerne på valg i lige år, mens to af medlemmerne er på valg i ulige år.</a:t>
            </a:r>
          </a:p>
          <a:p>
            <a:pPr eaLnBrk="1" hangingPunct="1"/>
            <a:endParaRPr lang="da-DK" altLang="da-DK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0"/>
              </a:spcBef>
            </a:pPr>
            <a:fld id="{4ABDC907-D636-4583-BC34-4A35A55F8D9B}" type="slidenum">
              <a:rPr lang="da-DK" altLang="da-DK" smtClean="0"/>
              <a:pPr>
                <a:spcBef>
                  <a:spcPct val="0"/>
                </a:spcBef>
              </a:pPr>
              <a:t>16</a:t>
            </a:fld>
            <a:endParaRPr lang="da-DK" altLang="da-DK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a-DK" altLang="da-DK"/>
              <a:t>Forslag til tale: Er der kommentarer eller spørgsmål?</a:t>
            </a:r>
          </a:p>
          <a:p>
            <a:pPr eaLnBrk="1" hangingPunct="1"/>
            <a:endParaRPr lang="da-DK" altLang="da-DK"/>
          </a:p>
          <a:p>
            <a:pPr eaLnBrk="1" hangingPunct="1"/>
            <a:r>
              <a:rPr lang="da-DK" altLang="da-DK"/>
              <a:t>Dirigenten skal være opmærksom på, at der ikke kan vedtages noget under </a:t>
            </a:r>
            <a:r>
              <a:rPr lang="da-DK" altLang="da-DK" b="1"/>
              <a:t>E</a:t>
            </a:r>
            <a:r>
              <a:rPr lang="da-DK" altLang="da-DK" b="1">
                <a:solidFill>
                  <a:srgbClr val="0070C0"/>
                </a:solidFill>
              </a:rPr>
              <a:t>ventuelt</a:t>
            </a:r>
            <a:r>
              <a:rPr lang="da-DK" altLang="da-DK"/>
              <a:t>.</a:t>
            </a:r>
          </a:p>
          <a:p>
            <a:pPr eaLnBrk="1" hangingPunct="1"/>
            <a:endParaRPr lang="da-DK" altLang="da-DK"/>
          </a:p>
          <a:p>
            <a:pPr eaLnBrk="1" hangingPunct="1"/>
            <a:r>
              <a:rPr lang="da-DK" altLang="da-DK"/>
              <a:t>Efter punktet erklærer dirigenten generalforsamlingen for afsluttet.</a:t>
            </a:r>
          </a:p>
          <a:p>
            <a:pPr eaLnBrk="1" hangingPunct="1"/>
            <a:endParaRPr lang="da-DK" altLang="da-DK"/>
          </a:p>
          <a:p>
            <a:pPr eaLnBrk="1" hangingPunct="1"/>
            <a:r>
              <a:rPr lang="da-DK" altLang="da-DK"/>
              <a:t>Efter generalforsamlingen skal dirigenten gennemlæse og underskrive beslutningsreferatet.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0"/>
              </a:spcBef>
            </a:pPr>
            <a:fld id="{4ABDC907-D636-4583-BC34-4A35A55F8D9B}" type="slidenum">
              <a:rPr lang="da-DK" altLang="da-DK" smtClean="0"/>
              <a:pPr>
                <a:spcBef>
                  <a:spcPct val="0"/>
                </a:spcBef>
              </a:pPr>
              <a:t>18</a:t>
            </a:fld>
            <a:endParaRPr lang="da-DK" altLang="da-DK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13990171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0"/>
              </a:spcBef>
            </a:pPr>
            <a:fld id="{4ABDC907-D636-4583-BC34-4A35A55F8D9B}" type="slidenum">
              <a:rPr lang="da-DK" altLang="da-DK" smtClean="0"/>
              <a:pPr>
                <a:spcBef>
                  <a:spcPct val="0"/>
                </a:spcBef>
              </a:pPr>
              <a:t>19</a:t>
            </a:fld>
            <a:endParaRPr lang="da-DK" altLang="da-DK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34282989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0"/>
              </a:spcBef>
            </a:pPr>
            <a:fld id="{4ABDC907-D636-4583-BC34-4A35A55F8D9B}" type="slidenum">
              <a:rPr lang="da-DK" altLang="da-DK" smtClean="0"/>
              <a:pPr>
                <a:spcBef>
                  <a:spcPct val="0"/>
                </a:spcBef>
              </a:pPr>
              <a:t>20</a:t>
            </a:fld>
            <a:endParaRPr lang="da-DK" altLang="da-DK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1556346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Vi er en af Danmarks største patientforeninger næst efter Kræftens Bekæmpelse og Hjerteforeningen. </a:t>
            </a:r>
          </a:p>
          <a:p>
            <a:r>
              <a:rPr lang="da-DK" dirty="0"/>
              <a:t>Vi har cirka 90.000 medlemmer, 900 frivillige og 90 medarbejdere. </a:t>
            </a:r>
          </a:p>
          <a:p>
            <a:endParaRPr lang="da-DK" dirty="0"/>
          </a:p>
          <a:p>
            <a:r>
              <a:rPr lang="da-DK" dirty="0"/>
              <a:t>Diabetesforeningen har en lang historie. Foreningen har 85 år på bagen. </a:t>
            </a:r>
          </a:p>
          <a:p>
            <a:endParaRPr lang="da-DK" dirty="0"/>
          </a:p>
          <a:p>
            <a:r>
              <a:rPr lang="da-DK" dirty="0"/>
              <a:t>Diabetesforeningen startede som ”Landsforeningen for Sukkersyge” i 1940. Til at starte med var foreningen primært en forening for mennesker med type-1 diabetes. I dag er vi en moderne interesseorganisation, der kæmper for alle mennesker med diabetes – uanset diabetestype - og deres pårørende.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1EA4-6730-1646-8424-8206EA335E8B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907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200" b="1" dirty="0"/>
              <a:t>Hvordan ligger landet med diabetes i Danmark</a:t>
            </a:r>
            <a:endParaRPr lang="da-DK" sz="1200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200" b="0" dirty="0"/>
              <a:t>I dag lever 368.000 danskere med diabetes. Derudover kommer 500.000 med forstadier til type 2-diabetes, 100.000 som ikke engang ved, at de har sygdommen – og de mange pårørende, som lever tæt på. Alt i alt taler vi om over en million mennesker, som diabetes berører.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a-DK" sz="1200" b="1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da-DK" sz="800" b="1" dirty="0">
                <a:solidFill>
                  <a:srgbClr val="000000"/>
                </a:solidFill>
                <a:latin typeface="Segoe UI" panose="020B0502040204020203" pitchFamily="34" charset="0"/>
              </a:rPr>
            </a:br>
            <a:br>
              <a:rPr lang="da-DK" sz="800" b="1" dirty="0">
                <a:solidFill>
                  <a:srgbClr val="000000"/>
                </a:solidFill>
                <a:latin typeface="Segoe UI" panose="020B0502040204020203" pitchFamily="34" charset="0"/>
              </a:rPr>
            </a:br>
            <a:r>
              <a:rPr lang="da-DK" sz="800" b="1" dirty="0">
                <a:solidFill>
                  <a:srgbClr val="000000"/>
                </a:solidFill>
                <a:latin typeface="Segoe UI" panose="020B0502040204020203" pitchFamily="34" charset="0"/>
              </a:rPr>
              <a:t>KILDER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da-DK" sz="800" dirty="0">
                <a:solidFill>
                  <a:srgbClr val="000000"/>
                </a:solidFill>
                <a:latin typeface="Segoe UI" panose="020B0502040204020203" pitchFamily="34" charset="0"/>
              </a:rPr>
              <a:t>Carstensen, B., Rønn, P. F., &amp; Jørgensen, M. E. (2020). Components of diabetes </a:t>
            </a:r>
            <a:r>
              <a:rPr lang="da-DK" sz="800" dirty="0" err="1">
                <a:solidFill>
                  <a:srgbClr val="000000"/>
                </a:solidFill>
                <a:latin typeface="Segoe UI" panose="020B0502040204020203" pitchFamily="34" charset="0"/>
              </a:rPr>
              <a:t>prevalence</a:t>
            </a:r>
            <a:r>
              <a:rPr lang="da-DK" sz="800" dirty="0">
                <a:solidFill>
                  <a:srgbClr val="000000"/>
                </a:solidFill>
                <a:latin typeface="Segoe UI" panose="020B0502040204020203" pitchFamily="34" charset="0"/>
              </a:rPr>
              <a:t> in Denmark 1996-2016 and future trends </a:t>
            </a:r>
            <a:r>
              <a:rPr lang="da-DK" sz="800" dirty="0" err="1">
                <a:solidFill>
                  <a:srgbClr val="000000"/>
                </a:solidFill>
                <a:latin typeface="Segoe UI" panose="020B0502040204020203" pitchFamily="34" charset="0"/>
              </a:rPr>
              <a:t>until</a:t>
            </a:r>
            <a:r>
              <a:rPr lang="da-DK" sz="800" dirty="0">
                <a:solidFill>
                  <a:srgbClr val="000000"/>
                </a:solidFill>
                <a:latin typeface="Segoe UI" panose="020B0502040204020203" pitchFamily="34" charset="0"/>
              </a:rPr>
              <a:t> 2030. BMJ open diabetes research &amp; </a:t>
            </a:r>
            <a:r>
              <a:rPr lang="da-DK" sz="800" dirty="0" err="1">
                <a:solidFill>
                  <a:srgbClr val="000000"/>
                </a:solidFill>
                <a:latin typeface="Segoe UI" panose="020B0502040204020203" pitchFamily="34" charset="0"/>
              </a:rPr>
              <a:t>care</a:t>
            </a:r>
            <a:r>
              <a:rPr lang="da-DK" sz="800" dirty="0">
                <a:solidFill>
                  <a:srgbClr val="000000"/>
                </a:solidFill>
                <a:latin typeface="Segoe UI" panose="020B0502040204020203" pitchFamily="34" charset="0"/>
              </a:rPr>
              <a:t>, 8(1), e001064.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da-DK" sz="800" dirty="0">
                <a:solidFill>
                  <a:srgbClr val="000000"/>
                </a:solidFill>
                <a:latin typeface="Segoe UI" panose="020B0502040204020203" pitchFamily="34" charset="0"/>
              </a:rPr>
              <a:t>Jørgensen ME, </a:t>
            </a:r>
            <a:r>
              <a:rPr lang="da-DK" sz="800" dirty="0" err="1">
                <a:solidFill>
                  <a:srgbClr val="000000"/>
                </a:solidFill>
                <a:latin typeface="Segoe UI" panose="020B0502040204020203" pitchFamily="34" charset="0"/>
              </a:rPr>
              <a:t>Ellervik</a:t>
            </a:r>
            <a:r>
              <a:rPr lang="da-DK" sz="800" dirty="0">
                <a:solidFill>
                  <a:srgbClr val="000000"/>
                </a:solidFill>
                <a:latin typeface="Segoe UI" panose="020B0502040204020203" pitchFamily="34" charset="0"/>
              </a:rPr>
              <a:t> C, Ekholm O, Johansen NB, Carstensen B. (2020): </a:t>
            </a:r>
            <a:r>
              <a:rPr lang="da-DK" sz="800" dirty="0" err="1">
                <a:solidFill>
                  <a:srgbClr val="000000"/>
                </a:solidFill>
                <a:latin typeface="Segoe UI" panose="020B0502040204020203" pitchFamily="34" charset="0"/>
              </a:rPr>
              <a:t>Estimates</a:t>
            </a:r>
            <a:r>
              <a:rPr lang="da-DK" sz="800" dirty="0">
                <a:solidFill>
                  <a:srgbClr val="000000"/>
                </a:solidFill>
                <a:latin typeface="Segoe UI" panose="020B0502040204020203" pitchFamily="34" charset="0"/>
              </a:rPr>
              <a:t> of </a:t>
            </a:r>
            <a:r>
              <a:rPr lang="da-DK" sz="800" dirty="0" err="1">
                <a:solidFill>
                  <a:srgbClr val="000000"/>
                </a:solidFill>
                <a:latin typeface="Segoe UI" panose="020B0502040204020203" pitchFamily="34" charset="0"/>
              </a:rPr>
              <a:t>prediabetes</a:t>
            </a:r>
            <a:r>
              <a:rPr lang="da-DK" sz="800" dirty="0">
                <a:solidFill>
                  <a:srgbClr val="000000"/>
                </a:solidFill>
                <a:latin typeface="Segoe UI" panose="020B0502040204020203" pitchFamily="34" charset="0"/>
              </a:rPr>
              <a:t> and </a:t>
            </a:r>
            <a:r>
              <a:rPr lang="da-DK" sz="800" dirty="0" err="1">
                <a:solidFill>
                  <a:srgbClr val="000000"/>
                </a:solidFill>
                <a:latin typeface="Segoe UI" panose="020B0502040204020203" pitchFamily="34" charset="0"/>
              </a:rPr>
              <a:t>undiagnosed</a:t>
            </a:r>
            <a:r>
              <a:rPr lang="da-DK" sz="800" dirty="0">
                <a:solidFill>
                  <a:srgbClr val="000000"/>
                </a:solidFill>
                <a:latin typeface="Segoe UI" panose="020B0502040204020203" pitchFamily="34" charset="0"/>
              </a:rPr>
              <a:t> type 2 diabetes in Denmark: The end of an </a:t>
            </a:r>
            <a:r>
              <a:rPr lang="da-DK" sz="800" dirty="0" err="1">
                <a:solidFill>
                  <a:srgbClr val="000000"/>
                </a:solidFill>
                <a:latin typeface="Segoe UI" panose="020B0502040204020203" pitchFamily="34" charset="0"/>
              </a:rPr>
              <a:t>epidemic</a:t>
            </a:r>
            <a:r>
              <a:rPr lang="da-DK" sz="800" dirty="0">
                <a:solidFill>
                  <a:srgbClr val="000000"/>
                </a:solidFill>
                <a:latin typeface="Segoe UI" panose="020B0502040204020203" pitchFamily="34" charset="0"/>
              </a:rPr>
              <a:t> or a </a:t>
            </a:r>
            <a:r>
              <a:rPr lang="da-DK" sz="800" dirty="0" err="1">
                <a:solidFill>
                  <a:srgbClr val="000000"/>
                </a:solidFill>
                <a:latin typeface="Segoe UI" panose="020B0502040204020203" pitchFamily="34" charset="0"/>
              </a:rPr>
              <a:t>diagnostic</a:t>
            </a:r>
            <a:r>
              <a:rPr lang="da-DK" sz="800" dirty="0">
                <a:solidFill>
                  <a:srgbClr val="000000"/>
                </a:solidFill>
                <a:latin typeface="Segoe UI" panose="020B0502040204020203" pitchFamily="34" charset="0"/>
              </a:rPr>
              <a:t> </a:t>
            </a:r>
            <a:r>
              <a:rPr lang="da-DK" sz="800" dirty="0" err="1">
                <a:solidFill>
                  <a:srgbClr val="000000"/>
                </a:solidFill>
                <a:latin typeface="Segoe UI" panose="020B0502040204020203" pitchFamily="34" charset="0"/>
              </a:rPr>
              <a:t>artefact</a:t>
            </a:r>
            <a:r>
              <a:rPr lang="da-DK" sz="800" dirty="0">
                <a:solidFill>
                  <a:srgbClr val="000000"/>
                </a:solidFill>
                <a:latin typeface="Segoe UI" panose="020B0502040204020203" pitchFamily="34" charset="0"/>
              </a:rPr>
              <a:t>? Scandinavian Journal of Public Health. 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da-DK" sz="800" dirty="0">
                <a:solidFill>
                  <a:srgbClr val="000000"/>
                </a:solidFill>
                <a:latin typeface="Segoe UI" panose="020B0502040204020203" pitchFamily="34" charset="0"/>
              </a:rPr>
              <a:t>Nicolaisen SK, Thomsen RW, Lau CJ, Sørensen HT &amp; Pedersen L. (2022): Development of a 5-year </a:t>
            </a:r>
            <a:r>
              <a:rPr lang="da-DK" sz="800" dirty="0" err="1">
                <a:solidFill>
                  <a:srgbClr val="000000"/>
                </a:solidFill>
                <a:latin typeface="Segoe UI" panose="020B0502040204020203" pitchFamily="34" charset="0"/>
              </a:rPr>
              <a:t>risk</a:t>
            </a:r>
            <a:r>
              <a:rPr lang="da-DK" sz="800" dirty="0">
                <a:solidFill>
                  <a:srgbClr val="000000"/>
                </a:solidFill>
                <a:latin typeface="Segoe UI" panose="020B0502040204020203" pitchFamily="34" charset="0"/>
              </a:rPr>
              <a:t> </a:t>
            </a:r>
            <a:r>
              <a:rPr lang="da-DK" sz="800" dirty="0" err="1">
                <a:solidFill>
                  <a:srgbClr val="000000"/>
                </a:solidFill>
                <a:latin typeface="Segoe UI" panose="020B0502040204020203" pitchFamily="34" charset="0"/>
              </a:rPr>
              <a:t>prediction</a:t>
            </a:r>
            <a:r>
              <a:rPr lang="da-DK" sz="800" dirty="0">
                <a:solidFill>
                  <a:srgbClr val="000000"/>
                </a:solidFill>
                <a:latin typeface="Segoe UI" panose="020B0502040204020203" pitchFamily="34" charset="0"/>
              </a:rPr>
              <a:t> model for type 2 diabetes in </a:t>
            </a:r>
            <a:r>
              <a:rPr lang="da-DK" sz="800" dirty="0" err="1">
                <a:solidFill>
                  <a:srgbClr val="000000"/>
                </a:solidFill>
                <a:latin typeface="Segoe UI" panose="020B0502040204020203" pitchFamily="34" charset="0"/>
              </a:rPr>
              <a:t>individuals</a:t>
            </a:r>
            <a:r>
              <a:rPr lang="da-DK" sz="800" dirty="0">
                <a:solidFill>
                  <a:srgbClr val="000000"/>
                </a:solidFill>
                <a:latin typeface="Segoe UI" panose="020B0502040204020203" pitchFamily="34" charset="0"/>
              </a:rPr>
              <a:t> with incident HbA1c-defined </a:t>
            </a:r>
            <a:r>
              <a:rPr lang="da-DK" sz="800" dirty="0" err="1">
                <a:solidFill>
                  <a:srgbClr val="000000"/>
                </a:solidFill>
                <a:latin typeface="Segoe UI" panose="020B0502040204020203" pitchFamily="34" charset="0"/>
              </a:rPr>
              <a:t>pre</a:t>
            </a:r>
            <a:r>
              <a:rPr lang="da-DK" sz="800" dirty="0">
                <a:solidFill>
                  <a:srgbClr val="000000"/>
                </a:solidFill>
                <a:latin typeface="Segoe UI" panose="020B0502040204020203" pitchFamily="34" charset="0"/>
              </a:rPr>
              <a:t>-diabetes in Denmark. BMJ Open Diabetes Research and Care. </a:t>
            </a:r>
          </a:p>
          <a:p>
            <a:endParaRPr lang="da-DK" sz="120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endParaRPr lang="da-DK" sz="1200" dirty="0">
              <a:solidFill>
                <a:prstClr val="black"/>
              </a:solidFill>
              <a:latin typeface="Segoe UI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da-DK" sz="120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endParaRPr lang="da-DK" sz="1200" dirty="0">
              <a:solidFill>
                <a:prstClr val="black"/>
              </a:solidFill>
              <a:latin typeface="Segoe UI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da-DK" sz="120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da-DK" sz="1200" dirty="0">
              <a:solidFill>
                <a:prstClr val="black"/>
              </a:solidFill>
              <a:latin typeface="Segoe UI" panose="020B0502040204020203" pitchFamily="34" charset="0"/>
            </a:endParaRPr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B91EA4-6730-1646-8424-8206EA335E8B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05734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13E86-E319-561A-2D91-8325E8879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3F2ED3F6-1B0C-724B-D291-221A314020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02275EDC-B7C3-8CA3-9F7E-5B76921DC6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20A17C4-5B88-7206-F2C7-8A90476174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1EA4-6730-1646-8424-8206EA335E8B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28421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/>
              <a:t>Her kan I indsætte lidt mere om lokalforeningen/gruppen, aktiviteter og bestyrelsen. </a:t>
            </a:r>
          </a:p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1EA4-6730-1646-8424-8206EA335E8B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7346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7FE046-6B62-3802-84CB-5D67A96BB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FC17C6D4-B24A-1726-5B91-1939483DF2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9E3CCA88-D136-1152-5C92-E41BE4893D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/>
              <a:t>Her kan I indsætte lidt mere om lokalforeningen/gruppen, aktiviteter og bestyrelsen. </a:t>
            </a:r>
          </a:p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6827BDE6-1318-E8EC-4A57-6582273C5E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1EA4-6730-1646-8424-8206EA335E8B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401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6DD74-03D1-63AA-F6C0-C7034931B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0E461A0-AD07-530C-DA43-D7CC00298E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4FFA5339-489D-1CB2-22B1-0B63BED716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0591243-3C35-CE81-A98B-1A6069F153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1EA4-6730-1646-8424-8206EA335E8B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428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B91EA4-6730-1646-8424-8206EA335E8B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17395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0"/>
              </a:spcBef>
            </a:pPr>
            <a:fld id="{EA5645C6-EC7A-4BE8-979E-26D1A2026BC1}" type="slidenum">
              <a:rPr lang="da-DK" altLang="da-DK" smtClean="0"/>
              <a:pPr>
                <a:spcBef>
                  <a:spcPct val="0"/>
                </a:spcBef>
              </a:pPr>
              <a:t>10</a:t>
            </a:fld>
            <a:endParaRPr lang="da-DK" altLang="da-DK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a-DK" altLang="da-DK" b="1"/>
              <a:t>Forslag til tale: </a:t>
            </a:r>
          </a:p>
          <a:p>
            <a:pPr eaLnBrk="1" hangingPunct="1"/>
            <a:r>
              <a:rPr lang="da-DK" altLang="da-DK" b="0"/>
              <a:t>Dagsordenen er hentet fra de lokale vedtægter, som viser, hvad dagsordenen mindst skal indeholde.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B8A5D081-5F4E-E241-BB07-D80A888051D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58000"/>
          </a:xfrm>
        </p:spPr>
        <p:txBody>
          <a:bodyPr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og indsæt billede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260FE4C-0AA9-4434-8E39-B046106272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7738" y="2160000"/>
            <a:ext cx="9109075" cy="2160000"/>
          </a:xfrm>
        </p:spPr>
        <p:txBody>
          <a:bodyPr anchor="b">
            <a:noAutofit/>
          </a:bodyPr>
          <a:lstStyle>
            <a:lvl1pPr algn="l">
              <a:lnSpc>
                <a:spcPts val="4800"/>
              </a:lnSpc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641FE80C-A880-4505-9A52-D12C8945D8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6800" y="4500000"/>
            <a:ext cx="9109075" cy="774322"/>
          </a:xfrm>
        </p:spPr>
        <p:txBody>
          <a:bodyPr/>
          <a:lstStyle>
            <a:lvl1pPr marL="0" indent="0" algn="l">
              <a:lnSpc>
                <a:spcPts val="24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567D7C9-D5A5-4F2D-8B08-BCCDD6AFEE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7738" y="1890984"/>
            <a:ext cx="2743200" cy="180000"/>
          </a:xfr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algn="l"/>
            <a:fld id="{1A6983B8-DF7B-4A95-B9B8-9174AC01AC32}" type="datetime1">
              <a:rPr lang="da-DK" smtClean="0"/>
              <a:pPr algn="l"/>
              <a:t>21-11-2025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D937DCC-6B14-46C5-85B6-C159F52C4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7738" y="7096504"/>
            <a:ext cx="5148000" cy="216000"/>
          </a:xfrm>
        </p:spPr>
        <p:txBody>
          <a:bodyPr/>
          <a:lstStyle>
            <a:lvl1pPr algn="l">
              <a:defRPr/>
            </a:lvl1pPr>
          </a:lstStyle>
          <a:p>
            <a:pPr algn="l"/>
            <a:r>
              <a:rPr lang="da-DK"/>
              <a:t>Diabetesforeningen PowerPoint skabelon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8CC632E-BF8E-4F88-AF8D-433DE3AC3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7089376"/>
            <a:ext cx="622800" cy="216000"/>
          </a:xfrm>
        </p:spPr>
        <p:txBody>
          <a:bodyPr/>
          <a:lstStyle/>
          <a:p>
            <a:fld id="{FCFB3AB3-2C13-419E-B57C-FAE847DCE83C}" type="slidenum">
              <a:rPr lang="da-DK" smtClean="0"/>
              <a:t>‹nr.›</a:t>
            </a:fld>
            <a:endParaRPr lang="da-DK"/>
          </a:p>
        </p:txBody>
      </p:sp>
      <p:sp>
        <p:nvSpPr>
          <p:cNvPr id="11" name="Pladsholder til tekst 10">
            <a:extLst>
              <a:ext uri="{FF2B5EF4-FFF2-40B4-BE49-F238E27FC236}">
                <a16:creationId xmlns:a16="http://schemas.microsoft.com/office/drawing/2014/main" id="{0BE5BD14-AF73-F04E-B48A-1D20C13403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6800" y="5400000"/>
            <a:ext cx="9109075" cy="425385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buNone/>
              <a:defRPr sz="14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indsætte oplægsholder</a:t>
            </a:r>
          </a:p>
        </p:txBody>
      </p:sp>
      <p:sp>
        <p:nvSpPr>
          <p:cNvPr id="41" name="Pladsholder til SmartArt 40">
            <a:extLst>
              <a:ext uri="{FF2B5EF4-FFF2-40B4-BE49-F238E27FC236}">
                <a16:creationId xmlns:a16="http://schemas.microsoft.com/office/drawing/2014/main" id="{31807C12-E8D7-D14A-958A-3DE8AB4E05FE}"/>
              </a:ext>
            </a:extLst>
          </p:cNvPr>
          <p:cNvSpPr>
            <a:spLocks noGrp="1"/>
          </p:cNvSpPr>
          <p:nvPr>
            <p:ph type="dgm" sz="quarter" idx="15"/>
          </p:nvPr>
        </p:nvSpPr>
        <p:spPr>
          <a:xfrm>
            <a:off x="946800" y="1016588"/>
            <a:ext cx="2696400" cy="5256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r>
              <a:rPr lang="da-DK"/>
              <a:t>Klik på ikonet for at tilføje SmartArt-grafik</a:t>
            </a:r>
          </a:p>
        </p:txBody>
      </p: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3041BF20-1F65-E543-A712-03037BFDAAD8}"/>
              </a:ext>
            </a:extLst>
          </p:cNvPr>
          <p:cNvGrpSpPr/>
          <p:nvPr userDrawn="1"/>
        </p:nvGrpSpPr>
        <p:grpSpPr>
          <a:xfrm>
            <a:off x="13417431" y="0"/>
            <a:ext cx="1989145" cy="4358662"/>
            <a:chOff x="12401431" y="0"/>
            <a:chExt cx="1989145" cy="4358662"/>
          </a:xfrm>
        </p:grpSpPr>
        <p:pic>
          <p:nvPicPr>
            <p:cNvPr id="13" name="Billede 12">
              <a:extLst>
                <a:ext uri="{FF2B5EF4-FFF2-40B4-BE49-F238E27FC236}">
                  <a16:creationId xmlns:a16="http://schemas.microsoft.com/office/drawing/2014/main" id="{CF47F775-B173-4A48-B9EE-65BF26FF987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984"/>
            <a:stretch/>
          </p:blipFill>
          <p:spPr>
            <a:xfrm>
              <a:off x="12401431" y="353973"/>
              <a:ext cx="1800000" cy="3456215"/>
            </a:xfrm>
            <a:prstGeom prst="rect">
              <a:avLst/>
            </a:prstGeom>
            <a:ln w="6350">
              <a:solidFill>
                <a:schemeClr val="tx2"/>
              </a:solidFill>
            </a:ln>
          </p:spPr>
        </p:pic>
        <p:sp>
          <p:nvSpPr>
            <p:cNvPr id="14" name="Tekstfelt 13">
              <a:extLst>
                <a:ext uri="{FF2B5EF4-FFF2-40B4-BE49-F238E27FC236}">
                  <a16:creationId xmlns:a16="http://schemas.microsoft.com/office/drawing/2014/main" id="{80CF045C-E0FE-ED45-921D-C5AD939B3E5D}"/>
                </a:ext>
              </a:extLst>
            </p:cNvPr>
            <p:cNvSpPr txBox="1"/>
            <p:nvPr userDrawn="1"/>
          </p:nvSpPr>
          <p:spPr>
            <a:xfrm>
              <a:off x="12401431" y="0"/>
              <a:ext cx="1989145" cy="4037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ts val="1600"/>
                </a:lnSpc>
              </a:pPr>
              <a:r>
                <a:rPr lang="da-DK" sz="1400" b="1">
                  <a:solidFill>
                    <a:schemeClr val="tx2"/>
                  </a:solidFill>
                </a:rPr>
                <a:t>Skift baggrundsfarve</a:t>
              </a:r>
            </a:p>
          </p:txBody>
        </p:sp>
        <p:sp>
          <p:nvSpPr>
            <p:cNvPr id="15" name="Tekstfelt 14">
              <a:extLst>
                <a:ext uri="{FF2B5EF4-FFF2-40B4-BE49-F238E27FC236}">
                  <a16:creationId xmlns:a16="http://schemas.microsoft.com/office/drawing/2014/main" id="{39D4CBFB-7993-F640-9BF0-01F6ACE6773C}"/>
                </a:ext>
              </a:extLst>
            </p:cNvPr>
            <p:cNvSpPr txBox="1"/>
            <p:nvPr userDrawn="1"/>
          </p:nvSpPr>
          <p:spPr>
            <a:xfrm>
              <a:off x="12401431" y="3896997"/>
              <a:ext cx="1893333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1200"/>
                </a:lnSpc>
                <a:spcAft>
                  <a:spcPts val="600"/>
                </a:spcAft>
              </a:pPr>
              <a:r>
                <a:rPr lang="da-DK" sz="1000">
                  <a:solidFill>
                    <a:schemeClr val="tx2"/>
                  </a:solidFill>
                </a:rPr>
                <a:t>Vælg ”Massiv udfyldning” og vælg derefter den ønskede farve i den indbyggede </a:t>
              </a:r>
              <a:r>
                <a:rPr lang="da-DK" sz="1000" err="1">
                  <a:solidFill>
                    <a:schemeClr val="tx2"/>
                  </a:solidFill>
                </a:rPr>
                <a:t>farvepalette</a:t>
              </a:r>
              <a:r>
                <a:rPr lang="da-DK" sz="1000">
                  <a:solidFill>
                    <a:schemeClr val="tx2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0937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285D17-EAC8-4A38-B244-40E4C74EF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CCB9C1D-3647-4652-95AE-A07929685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C458-3B9A-4079-B5A6-EE4038958D57}" type="datetime1">
              <a:rPr lang="da-DK" smtClean="0"/>
              <a:t>21-11-2025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88DD30CD-50C5-4617-B36E-9D25AA69D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 algn="l"/>
            <a:r>
              <a:rPr lang="da-DK"/>
              <a:t>Diabetesforeningen PowerPoint skabelon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7BC5121C-D2DB-4121-B622-A0BE10569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3AB3-2C13-419E-B57C-FAE847DCE83C}" type="slidenum">
              <a:rPr lang="da-DK" smtClean="0"/>
              <a:t>‹nr.›</a:t>
            </a:fld>
            <a:endParaRPr lang="da-DK"/>
          </a:p>
        </p:txBody>
      </p:sp>
      <p:sp>
        <p:nvSpPr>
          <p:cNvPr id="11" name="Kombinationstegning 10">
            <a:extLst>
              <a:ext uri="{FF2B5EF4-FFF2-40B4-BE49-F238E27FC236}">
                <a16:creationId xmlns:a16="http://schemas.microsoft.com/office/drawing/2014/main" id="{1D08DA15-A1F8-D145-AE73-40D616D751A4}"/>
              </a:ext>
            </a:extLst>
          </p:cNvPr>
          <p:cNvSpPr/>
          <p:nvPr/>
        </p:nvSpPr>
        <p:spPr>
          <a:xfrm>
            <a:off x="11091193" y="1044295"/>
            <a:ext cx="573888" cy="438037"/>
          </a:xfrm>
          <a:custGeom>
            <a:avLst/>
            <a:gdLst>
              <a:gd name="connsiteX0" fmla="*/ 287415 w 573888"/>
              <a:gd name="connsiteY0" fmla="*/ 409737 h 438037"/>
              <a:gd name="connsiteX1" fmla="*/ 233525 w 573888"/>
              <a:gd name="connsiteY1" fmla="*/ 425824 h 438037"/>
              <a:gd name="connsiteX2" fmla="*/ 0 w 573888"/>
              <a:gd name="connsiteY2" fmla="*/ 304700 h 438037"/>
              <a:gd name="connsiteX3" fmla="*/ 145598 w 573888"/>
              <a:gd name="connsiteY3" fmla="*/ 186416 h 438037"/>
              <a:gd name="connsiteX4" fmla="*/ 154107 w 573888"/>
              <a:gd name="connsiteY4" fmla="*/ 185470 h 438037"/>
              <a:gd name="connsiteX5" fmla="*/ 152217 w 573888"/>
              <a:gd name="connsiteY5" fmla="*/ 175061 h 438037"/>
              <a:gd name="connsiteX6" fmla="*/ 168289 w 573888"/>
              <a:gd name="connsiteY6" fmla="*/ 63400 h 438037"/>
              <a:gd name="connsiteX7" fmla="*/ 287415 w 573888"/>
              <a:gd name="connsiteY7" fmla="*/ 0 h 438037"/>
              <a:gd name="connsiteX8" fmla="*/ 404650 w 573888"/>
              <a:gd name="connsiteY8" fmla="*/ 63400 h 438037"/>
              <a:gd name="connsiteX9" fmla="*/ 420723 w 573888"/>
              <a:gd name="connsiteY9" fmla="*/ 175061 h 438037"/>
              <a:gd name="connsiteX10" fmla="*/ 418832 w 573888"/>
              <a:gd name="connsiteY10" fmla="*/ 185470 h 438037"/>
              <a:gd name="connsiteX11" fmla="*/ 427341 w 573888"/>
              <a:gd name="connsiteY11" fmla="*/ 186416 h 438037"/>
              <a:gd name="connsiteX12" fmla="*/ 573885 w 573888"/>
              <a:gd name="connsiteY12" fmla="*/ 304700 h 438037"/>
              <a:gd name="connsiteX13" fmla="*/ 340360 w 573888"/>
              <a:gd name="connsiteY13" fmla="*/ 426770 h 438037"/>
              <a:gd name="connsiteX14" fmla="*/ 287415 w 573888"/>
              <a:gd name="connsiteY14" fmla="*/ 409737 h 438037"/>
              <a:gd name="connsiteX15" fmla="*/ 339415 w 573888"/>
              <a:gd name="connsiteY15" fmla="*/ 354853 h 438037"/>
              <a:gd name="connsiteX16" fmla="*/ 502976 w 573888"/>
              <a:gd name="connsiteY16" fmla="*/ 303754 h 438037"/>
              <a:gd name="connsiteX17" fmla="*/ 400868 w 573888"/>
              <a:gd name="connsiteY17" fmla="*/ 237515 h 438037"/>
              <a:gd name="connsiteX18" fmla="*/ 331851 w 573888"/>
              <a:gd name="connsiteY18" fmla="*/ 267796 h 438037"/>
              <a:gd name="connsiteX19" fmla="*/ 334687 w 573888"/>
              <a:gd name="connsiteY19" fmla="*/ 254548 h 438037"/>
              <a:gd name="connsiteX20" fmla="*/ 359269 w 573888"/>
              <a:gd name="connsiteY20" fmla="*/ 127747 h 438037"/>
              <a:gd name="connsiteX21" fmla="*/ 286470 w 573888"/>
              <a:gd name="connsiteY21" fmla="*/ 72863 h 438037"/>
              <a:gd name="connsiteX22" fmla="*/ 214616 w 573888"/>
              <a:gd name="connsiteY22" fmla="*/ 127747 h 438037"/>
              <a:gd name="connsiteX23" fmla="*/ 240143 w 573888"/>
              <a:gd name="connsiteY23" fmla="*/ 254548 h 438037"/>
              <a:gd name="connsiteX24" fmla="*/ 242034 w 573888"/>
              <a:gd name="connsiteY24" fmla="*/ 267796 h 438037"/>
              <a:gd name="connsiteX25" fmla="*/ 173016 w 573888"/>
              <a:gd name="connsiteY25" fmla="*/ 237515 h 438037"/>
              <a:gd name="connsiteX26" fmla="*/ 70908 w 573888"/>
              <a:gd name="connsiteY26" fmla="*/ 303754 h 438037"/>
              <a:gd name="connsiteX27" fmla="*/ 234470 w 573888"/>
              <a:gd name="connsiteY27" fmla="*/ 354853 h 438037"/>
              <a:gd name="connsiteX28" fmla="*/ 286470 w 573888"/>
              <a:gd name="connsiteY28" fmla="*/ 337820 h 438037"/>
              <a:gd name="connsiteX29" fmla="*/ 339415 w 573888"/>
              <a:gd name="connsiteY29" fmla="*/ 354853 h 438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73888" h="438037">
                <a:moveTo>
                  <a:pt x="287415" y="409737"/>
                </a:moveTo>
                <a:cubicBezTo>
                  <a:pt x="278906" y="409737"/>
                  <a:pt x="267561" y="410683"/>
                  <a:pt x="233525" y="425824"/>
                </a:cubicBezTo>
                <a:cubicBezTo>
                  <a:pt x="173016" y="455158"/>
                  <a:pt x="0" y="435286"/>
                  <a:pt x="0" y="304700"/>
                </a:cubicBezTo>
                <a:cubicBezTo>
                  <a:pt x="0" y="174115"/>
                  <a:pt x="145598" y="186416"/>
                  <a:pt x="145598" y="186416"/>
                </a:cubicBezTo>
                <a:cubicBezTo>
                  <a:pt x="149380" y="186416"/>
                  <a:pt x="153162" y="187362"/>
                  <a:pt x="154107" y="185470"/>
                </a:cubicBezTo>
                <a:cubicBezTo>
                  <a:pt x="155053" y="184524"/>
                  <a:pt x="153162" y="176953"/>
                  <a:pt x="152217" y="175061"/>
                </a:cubicBezTo>
                <a:cubicBezTo>
                  <a:pt x="151271" y="173168"/>
                  <a:pt x="134253" y="115445"/>
                  <a:pt x="168289" y="63400"/>
                </a:cubicBezTo>
                <a:cubicBezTo>
                  <a:pt x="210834" y="946"/>
                  <a:pt x="280797" y="0"/>
                  <a:pt x="287415" y="0"/>
                </a:cubicBezTo>
                <a:cubicBezTo>
                  <a:pt x="293088" y="0"/>
                  <a:pt x="363996" y="946"/>
                  <a:pt x="404650" y="63400"/>
                </a:cubicBezTo>
                <a:cubicBezTo>
                  <a:pt x="438686" y="115445"/>
                  <a:pt x="421668" y="172222"/>
                  <a:pt x="420723" y="175061"/>
                </a:cubicBezTo>
                <a:cubicBezTo>
                  <a:pt x="419777" y="177900"/>
                  <a:pt x="417886" y="184524"/>
                  <a:pt x="418832" y="185470"/>
                </a:cubicBezTo>
                <a:cubicBezTo>
                  <a:pt x="419777" y="186416"/>
                  <a:pt x="423559" y="186416"/>
                  <a:pt x="427341" y="186416"/>
                </a:cubicBezTo>
                <a:cubicBezTo>
                  <a:pt x="427341" y="186416"/>
                  <a:pt x="573885" y="175061"/>
                  <a:pt x="573885" y="304700"/>
                </a:cubicBezTo>
                <a:cubicBezTo>
                  <a:pt x="574830" y="435286"/>
                  <a:pt x="401814" y="455158"/>
                  <a:pt x="340360" y="426770"/>
                </a:cubicBezTo>
                <a:cubicBezTo>
                  <a:pt x="306324" y="410683"/>
                  <a:pt x="295924" y="409737"/>
                  <a:pt x="287415" y="409737"/>
                </a:cubicBezTo>
                <a:close/>
                <a:moveTo>
                  <a:pt x="339415" y="354853"/>
                </a:moveTo>
                <a:cubicBezTo>
                  <a:pt x="398978" y="386080"/>
                  <a:pt x="502976" y="371886"/>
                  <a:pt x="502976" y="303754"/>
                </a:cubicBezTo>
                <a:cubicBezTo>
                  <a:pt x="502976" y="252655"/>
                  <a:pt x="445304" y="228998"/>
                  <a:pt x="400868" y="237515"/>
                </a:cubicBezTo>
                <a:cubicBezTo>
                  <a:pt x="368723" y="244139"/>
                  <a:pt x="340360" y="263064"/>
                  <a:pt x="331851" y="267796"/>
                </a:cubicBezTo>
                <a:cubicBezTo>
                  <a:pt x="324287" y="271581"/>
                  <a:pt x="324287" y="267796"/>
                  <a:pt x="334687" y="254548"/>
                </a:cubicBezTo>
                <a:cubicBezTo>
                  <a:pt x="349814" y="234676"/>
                  <a:pt x="382905" y="196825"/>
                  <a:pt x="359269" y="127747"/>
                </a:cubicBezTo>
                <a:cubicBezTo>
                  <a:pt x="339415" y="70024"/>
                  <a:pt x="287415" y="72863"/>
                  <a:pt x="286470" y="72863"/>
                </a:cubicBezTo>
                <a:cubicBezTo>
                  <a:pt x="285524" y="72863"/>
                  <a:pt x="233525" y="70971"/>
                  <a:pt x="214616" y="127747"/>
                </a:cubicBezTo>
                <a:cubicBezTo>
                  <a:pt x="190980" y="196825"/>
                  <a:pt x="224070" y="234676"/>
                  <a:pt x="240143" y="254548"/>
                </a:cubicBezTo>
                <a:cubicBezTo>
                  <a:pt x="250543" y="267796"/>
                  <a:pt x="250543" y="271581"/>
                  <a:pt x="242034" y="267796"/>
                </a:cubicBezTo>
                <a:cubicBezTo>
                  <a:pt x="233525" y="264011"/>
                  <a:pt x="205161" y="244139"/>
                  <a:pt x="173016" y="237515"/>
                </a:cubicBezTo>
                <a:cubicBezTo>
                  <a:pt x="128580" y="228998"/>
                  <a:pt x="70908" y="252655"/>
                  <a:pt x="70908" y="303754"/>
                </a:cubicBezTo>
                <a:cubicBezTo>
                  <a:pt x="70908" y="371886"/>
                  <a:pt x="174907" y="386080"/>
                  <a:pt x="234470" y="354853"/>
                </a:cubicBezTo>
                <a:cubicBezTo>
                  <a:pt x="267561" y="337820"/>
                  <a:pt x="280797" y="337820"/>
                  <a:pt x="286470" y="337820"/>
                </a:cubicBezTo>
                <a:cubicBezTo>
                  <a:pt x="293088" y="337820"/>
                  <a:pt x="306324" y="337820"/>
                  <a:pt x="339415" y="354853"/>
                </a:cubicBezTo>
                <a:close/>
              </a:path>
            </a:pathLst>
          </a:custGeom>
          <a:solidFill>
            <a:srgbClr val="DA020E"/>
          </a:solidFill>
          <a:ln w="9419" cap="flat">
            <a:noFill/>
            <a:prstDash val="solid"/>
            <a:miter/>
          </a:ln>
        </p:spPr>
        <p:txBody>
          <a:bodyPr rtlCol="0" anchor="ctr"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9603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helsides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billede 9">
            <a:extLst>
              <a:ext uri="{FF2B5EF4-FFF2-40B4-BE49-F238E27FC236}">
                <a16:creationId xmlns:a16="http://schemas.microsoft.com/office/drawing/2014/main" id="{17DD33A3-B992-D549-BA85-62B48DA03B0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da-DK"/>
              <a:t>Klik for at indsætte foto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CCB9C1D-3647-4652-95AE-A07929685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3057C458-3B9A-4079-B5A6-EE4038958D57}" type="datetime1">
              <a:rPr lang="da-DK" smtClean="0"/>
              <a:pPr/>
              <a:t>21-11-2025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88DD30CD-50C5-4617-B36E-9D25AA69D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Diabetesforeningen PowerPoint skabelon</a:t>
            </a:r>
            <a:endParaRPr lang="da-DK">
              <a:solidFill>
                <a:schemeClr val="bg1"/>
              </a:solidFill>
            </a:endParaRP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7BC5121C-D2DB-4121-B622-A0BE10569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FB3AB3-2C13-419E-B57C-FAE847DCE83C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6" name="Pladsholder til SmartArt 13">
            <a:extLst>
              <a:ext uri="{FF2B5EF4-FFF2-40B4-BE49-F238E27FC236}">
                <a16:creationId xmlns:a16="http://schemas.microsoft.com/office/drawing/2014/main" id="{C56C2215-FF92-D444-824E-AEF95FF66505}"/>
              </a:ext>
            </a:extLst>
          </p:cNvPr>
          <p:cNvSpPr>
            <a:spLocks noGrp="1"/>
          </p:cNvSpPr>
          <p:nvPr>
            <p:ph type="dgm" sz="quarter" idx="14"/>
          </p:nvPr>
        </p:nvSpPr>
        <p:spPr>
          <a:xfrm>
            <a:off x="10818906" y="1003606"/>
            <a:ext cx="846175" cy="480707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r>
              <a:rPr lang="da-DK"/>
              <a:t>Klik på ikonet for at tilføje SmartArt-grafik</a:t>
            </a:r>
          </a:p>
        </p:txBody>
      </p:sp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98A113B5-CA93-864C-8697-493501B0639B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6892413" y="2569651"/>
            <a:ext cx="3667637" cy="3667637"/>
          </a:xfrm>
          <a:prstGeom prst="ellipse">
            <a:avLst/>
          </a:prstGeom>
          <a:solidFill>
            <a:schemeClr val="accent1">
              <a:alpha val="80000"/>
            </a:schemeClr>
          </a:solidFill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100000"/>
              </a:lnSpc>
              <a:buNone/>
              <a:defRPr sz="3600" b="1">
                <a:solidFill>
                  <a:schemeClr val="bg1"/>
                </a:solidFill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da-DK"/>
              <a:t>Skriv citat, statement eller slet boks</a:t>
            </a:r>
          </a:p>
        </p:txBody>
      </p:sp>
    </p:spTree>
    <p:extLst>
      <p:ext uri="{BB962C8B-B14F-4D97-AF65-F5344CB8AC3E}">
        <p14:creationId xmlns:p14="http://schemas.microsoft.com/office/powerpoint/2010/main" val="5842319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medieklip 5">
            <a:extLst>
              <a:ext uri="{FF2B5EF4-FFF2-40B4-BE49-F238E27FC236}">
                <a16:creationId xmlns:a16="http://schemas.microsoft.com/office/drawing/2014/main" id="{E979C86D-B4DC-4F40-BB91-3D1C7149CA61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da-DK"/>
              <a:t>Klik på ikonet for at tilføje et medie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CCB9C1D-3647-4652-95AE-A07929685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057C458-3B9A-4079-B5A6-EE4038958D57}" type="datetime1">
              <a:rPr lang="da-DK" smtClean="0"/>
              <a:pPr/>
              <a:t>21-11-2025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88DD30CD-50C5-4617-B36E-9D25AA69D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Diabetesforeningen PowerPoint skabelon</a:t>
            </a:r>
            <a:endParaRPr lang="da-DK">
              <a:solidFill>
                <a:schemeClr val="bg1"/>
              </a:solidFill>
            </a:endParaRP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7BC5121C-D2DB-4121-B622-A0BE10569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FB3AB3-2C13-419E-B57C-FAE847DCE83C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412CE81F-C9D6-2240-8A2E-952F91D42849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7860050" y="3537288"/>
            <a:ext cx="2700000" cy="2700000"/>
          </a:xfrm>
          <a:prstGeom prst="ellipse">
            <a:avLst/>
          </a:prstGeom>
          <a:solidFill>
            <a:schemeClr val="accent1">
              <a:alpha val="80000"/>
            </a:schemeClr>
          </a:solidFill>
        </p:spPr>
        <p:txBody>
          <a:bodyPr lIns="36000" tIns="36000" rIns="36000" bIns="36000" anchor="ctr" anchorCtr="0">
            <a:noAutofit/>
          </a:bodyPr>
          <a:lstStyle>
            <a:lvl1pPr algn="ctr">
              <a:lnSpc>
                <a:spcPts val="2800"/>
              </a:lnSpc>
              <a:buNone/>
              <a:defRPr sz="2400" b="1">
                <a:solidFill>
                  <a:schemeClr val="bg1"/>
                </a:solidFill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da-DK"/>
              <a:t>Skriv citat, statement eller slet boks</a:t>
            </a:r>
          </a:p>
        </p:txBody>
      </p:sp>
      <p:sp>
        <p:nvSpPr>
          <p:cNvPr id="8" name="Pladsholder til SmartArt 13">
            <a:extLst>
              <a:ext uri="{FF2B5EF4-FFF2-40B4-BE49-F238E27FC236}">
                <a16:creationId xmlns:a16="http://schemas.microsoft.com/office/drawing/2014/main" id="{5B65DC32-3649-8C42-A047-ABC50391AD81}"/>
              </a:ext>
            </a:extLst>
          </p:cNvPr>
          <p:cNvSpPr>
            <a:spLocks noGrp="1"/>
          </p:cNvSpPr>
          <p:nvPr>
            <p:ph type="dgm" sz="quarter" idx="14"/>
          </p:nvPr>
        </p:nvSpPr>
        <p:spPr>
          <a:xfrm>
            <a:off x="10818906" y="1003606"/>
            <a:ext cx="846175" cy="480707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r>
              <a:rPr lang="da-DK"/>
              <a:t>Klik på ikonet for at tilføje SmartArt-grafik</a:t>
            </a:r>
          </a:p>
        </p:txBody>
      </p:sp>
    </p:spTree>
    <p:extLst>
      <p:ext uri="{BB962C8B-B14F-4D97-AF65-F5344CB8AC3E}">
        <p14:creationId xmlns:p14="http://schemas.microsoft.com/office/powerpoint/2010/main" val="23425382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339AA932-5C23-48C6-9875-87E83E690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D4280-7A13-4A32-9D08-FEC830AFE46A}" type="datetime1">
              <a:rPr lang="da-DK" smtClean="0"/>
              <a:t>21-11-2025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7411A2D8-D123-4349-92CE-B6D75EB0A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 algn="l"/>
            <a:r>
              <a:rPr lang="da-DK"/>
              <a:t>Diabetesforeningen PowerPoint skabelon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D7D93F3-5D09-4B95-B0EB-F3A26E5EF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3AB3-2C13-419E-B57C-FAE847DCE83C}" type="slidenum">
              <a:rPr lang="da-DK" smtClean="0"/>
              <a:t>‹nr.›</a:t>
            </a:fld>
            <a:endParaRPr lang="da-DK"/>
          </a:p>
        </p:txBody>
      </p:sp>
      <p:sp>
        <p:nvSpPr>
          <p:cNvPr id="7" name="Kombinationstegning 6">
            <a:extLst>
              <a:ext uri="{FF2B5EF4-FFF2-40B4-BE49-F238E27FC236}">
                <a16:creationId xmlns:a16="http://schemas.microsoft.com/office/drawing/2014/main" id="{59BFA284-BB90-284F-9A38-E0A1733CA9D1}"/>
              </a:ext>
            </a:extLst>
          </p:cNvPr>
          <p:cNvSpPr/>
          <p:nvPr/>
        </p:nvSpPr>
        <p:spPr>
          <a:xfrm>
            <a:off x="11091193" y="1044295"/>
            <a:ext cx="573888" cy="438037"/>
          </a:xfrm>
          <a:custGeom>
            <a:avLst/>
            <a:gdLst>
              <a:gd name="connsiteX0" fmla="*/ 287415 w 573888"/>
              <a:gd name="connsiteY0" fmla="*/ 409737 h 438037"/>
              <a:gd name="connsiteX1" fmla="*/ 233525 w 573888"/>
              <a:gd name="connsiteY1" fmla="*/ 425824 h 438037"/>
              <a:gd name="connsiteX2" fmla="*/ 0 w 573888"/>
              <a:gd name="connsiteY2" fmla="*/ 304700 h 438037"/>
              <a:gd name="connsiteX3" fmla="*/ 145598 w 573888"/>
              <a:gd name="connsiteY3" fmla="*/ 186416 h 438037"/>
              <a:gd name="connsiteX4" fmla="*/ 154107 w 573888"/>
              <a:gd name="connsiteY4" fmla="*/ 185470 h 438037"/>
              <a:gd name="connsiteX5" fmla="*/ 152217 w 573888"/>
              <a:gd name="connsiteY5" fmla="*/ 175061 h 438037"/>
              <a:gd name="connsiteX6" fmla="*/ 168289 w 573888"/>
              <a:gd name="connsiteY6" fmla="*/ 63400 h 438037"/>
              <a:gd name="connsiteX7" fmla="*/ 287415 w 573888"/>
              <a:gd name="connsiteY7" fmla="*/ 0 h 438037"/>
              <a:gd name="connsiteX8" fmla="*/ 404650 w 573888"/>
              <a:gd name="connsiteY8" fmla="*/ 63400 h 438037"/>
              <a:gd name="connsiteX9" fmla="*/ 420723 w 573888"/>
              <a:gd name="connsiteY9" fmla="*/ 175061 h 438037"/>
              <a:gd name="connsiteX10" fmla="*/ 418832 w 573888"/>
              <a:gd name="connsiteY10" fmla="*/ 185470 h 438037"/>
              <a:gd name="connsiteX11" fmla="*/ 427341 w 573888"/>
              <a:gd name="connsiteY11" fmla="*/ 186416 h 438037"/>
              <a:gd name="connsiteX12" fmla="*/ 573885 w 573888"/>
              <a:gd name="connsiteY12" fmla="*/ 304700 h 438037"/>
              <a:gd name="connsiteX13" fmla="*/ 340360 w 573888"/>
              <a:gd name="connsiteY13" fmla="*/ 426770 h 438037"/>
              <a:gd name="connsiteX14" fmla="*/ 287415 w 573888"/>
              <a:gd name="connsiteY14" fmla="*/ 409737 h 438037"/>
              <a:gd name="connsiteX15" fmla="*/ 339415 w 573888"/>
              <a:gd name="connsiteY15" fmla="*/ 354853 h 438037"/>
              <a:gd name="connsiteX16" fmla="*/ 502976 w 573888"/>
              <a:gd name="connsiteY16" fmla="*/ 303754 h 438037"/>
              <a:gd name="connsiteX17" fmla="*/ 400868 w 573888"/>
              <a:gd name="connsiteY17" fmla="*/ 237515 h 438037"/>
              <a:gd name="connsiteX18" fmla="*/ 331851 w 573888"/>
              <a:gd name="connsiteY18" fmla="*/ 267796 h 438037"/>
              <a:gd name="connsiteX19" fmla="*/ 334687 w 573888"/>
              <a:gd name="connsiteY19" fmla="*/ 254548 h 438037"/>
              <a:gd name="connsiteX20" fmla="*/ 359269 w 573888"/>
              <a:gd name="connsiteY20" fmla="*/ 127747 h 438037"/>
              <a:gd name="connsiteX21" fmla="*/ 286470 w 573888"/>
              <a:gd name="connsiteY21" fmla="*/ 72863 h 438037"/>
              <a:gd name="connsiteX22" fmla="*/ 214616 w 573888"/>
              <a:gd name="connsiteY22" fmla="*/ 127747 h 438037"/>
              <a:gd name="connsiteX23" fmla="*/ 240143 w 573888"/>
              <a:gd name="connsiteY23" fmla="*/ 254548 h 438037"/>
              <a:gd name="connsiteX24" fmla="*/ 242034 w 573888"/>
              <a:gd name="connsiteY24" fmla="*/ 267796 h 438037"/>
              <a:gd name="connsiteX25" fmla="*/ 173016 w 573888"/>
              <a:gd name="connsiteY25" fmla="*/ 237515 h 438037"/>
              <a:gd name="connsiteX26" fmla="*/ 70908 w 573888"/>
              <a:gd name="connsiteY26" fmla="*/ 303754 h 438037"/>
              <a:gd name="connsiteX27" fmla="*/ 234470 w 573888"/>
              <a:gd name="connsiteY27" fmla="*/ 354853 h 438037"/>
              <a:gd name="connsiteX28" fmla="*/ 286470 w 573888"/>
              <a:gd name="connsiteY28" fmla="*/ 337820 h 438037"/>
              <a:gd name="connsiteX29" fmla="*/ 339415 w 573888"/>
              <a:gd name="connsiteY29" fmla="*/ 354853 h 438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73888" h="438037">
                <a:moveTo>
                  <a:pt x="287415" y="409737"/>
                </a:moveTo>
                <a:cubicBezTo>
                  <a:pt x="278906" y="409737"/>
                  <a:pt x="267561" y="410683"/>
                  <a:pt x="233525" y="425824"/>
                </a:cubicBezTo>
                <a:cubicBezTo>
                  <a:pt x="173016" y="455158"/>
                  <a:pt x="0" y="435286"/>
                  <a:pt x="0" y="304700"/>
                </a:cubicBezTo>
                <a:cubicBezTo>
                  <a:pt x="0" y="174115"/>
                  <a:pt x="145598" y="186416"/>
                  <a:pt x="145598" y="186416"/>
                </a:cubicBezTo>
                <a:cubicBezTo>
                  <a:pt x="149380" y="186416"/>
                  <a:pt x="153162" y="187362"/>
                  <a:pt x="154107" y="185470"/>
                </a:cubicBezTo>
                <a:cubicBezTo>
                  <a:pt x="155053" y="184524"/>
                  <a:pt x="153162" y="176953"/>
                  <a:pt x="152217" y="175061"/>
                </a:cubicBezTo>
                <a:cubicBezTo>
                  <a:pt x="151271" y="173168"/>
                  <a:pt x="134253" y="115445"/>
                  <a:pt x="168289" y="63400"/>
                </a:cubicBezTo>
                <a:cubicBezTo>
                  <a:pt x="210834" y="946"/>
                  <a:pt x="280797" y="0"/>
                  <a:pt x="287415" y="0"/>
                </a:cubicBezTo>
                <a:cubicBezTo>
                  <a:pt x="293088" y="0"/>
                  <a:pt x="363996" y="946"/>
                  <a:pt x="404650" y="63400"/>
                </a:cubicBezTo>
                <a:cubicBezTo>
                  <a:pt x="438686" y="115445"/>
                  <a:pt x="421668" y="172222"/>
                  <a:pt x="420723" y="175061"/>
                </a:cubicBezTo>
                <a:cubicBezTo>
                  <a:pt x="419777" y="177900"/>
                  <a:pt x="417886" y="184524"/>
                  <a:pt x="418832" y="185470"/>
                </a:cubicBezTo>
                <a:cubicBezTo>
                  <a:pt x="419777" y="186416"/>
                  <a:pt x="423559" y="186416"/>
                  <a:pt x="427341" y="186416"/>
                </a:cubicBezTo>
                <a:cubicBezTo>
                  <a:pt x="427341" y="186416"/>
                  <a:pt x="573885" y="175061"/>
                  <a:pt x="573885" y="304700"/>
                </a:cubicBezTo>
                <a:cubicBezTo>
                  <a:pt x="574830" y="435286"/>
                  <a:pt x="401814" y="455158"/>
                  <a:pt x="340360" y="426770"/>
                </a:cubicBezTo>
                <a:cubicBezTo>
                  <a:pt x="306324" y="410683"/>
                  <a:pt x="295924" y="409737"/>
                  <a:pt x="287415" y="409737"/>
                </a:cubicBezTo>
                <a:close/>
                <a:moveTo>
                  <a:pt x="339415" y="354853"/>
                </a:moveTo>
                <a:cubicBezTo>
                  <a:pt x="398978" y="386080"/>
                  <a:pt x="502976" y="371886"/>
                  <a:pt x="502976" y="303754"/>
                </a:cubicBezTo>
                <a:cubicBezTo>
                  <a:pt x="502976" y="252655"/>
                  <a:pt x="445304" y="228998"/>
                  <a:pt x="400868" y="237515"/>
                </a:cubicBezTo>
                <a:cubicBezTo>
                  <a:pt x="368723" y="244139"/>
                  <a:pt x="340360" y="263064"/>
                  <a:pt x="331851" y="267796"/>
                </a:cubicBezTo>
                <a:cubicBezTo>
                  <a:pt x="324287" y="271581"/>
                  <a:pt x="324287" y="267796"/>
                  <a:pt x="334687" y="254548"/>
                </a:cubicBezTo>
                <a:cubicBezTo>
                  <a:pt x="349814" y="234676"/>
                  <a:pt x="382905" y="196825"/>
                  <a:pt x="359269" y="127747"/>
                </a:cubicBezTo>
                <a:cubicBezTo>
                  <a:pt x="339415" y="70024"/>
                  <a:pt x="287415" y="72863"/>
                  <a:pt x="286470" y="72863"/>
                </a:cubicBezTo>
                <a:cubicBezTo>
                  <a:pt x="285524" y="72863"/>
                  <a:pt x="233525" y="70971"/>
                  <a:pt x="214616" y="127747"/>
                </a:cubicBezTo>
                <a:cubicBezTo>
                  <a:pt x="190980" y="196825"/>
                  <a:pt x="224070" y="234676"/>
                  <a:pt x="240143" y="254548"/>
                </a:cubicBezTo>
                <a:cubicBezTo>
                  <a:pt x="250543" y="267796"/>
                  <a:pt x="250543" y="271581"/>
                  <a:pt x="242034" y="267796"/>
                </a:cubicBezTo>
                <a:cubicBezTo>
                  <a:pt x="233525" y="264011"/>
                  <a:pt x="205161" y="244139"/>
                  <a:pt x="173016" y="237515"/>
                </a:cubicBezTo>
                <a:cubicBezTo>
                  <a:pt x="128580" y="228998"/>
                  <a:pt x="70908" y="252655"/>
                  <a:pt x="70908" y="303754"/>
                </a:cubicBezTo>
                <a:cubicBezTo>
                  <a:pt x="70908" y="371886"/>
                  <a:pt x="174907" y="386080"/>
                  <a:pt x="234470" y="354853"/>
                </a:cubicBezTo>
                <a:cubicBezTo>
                  <a:pt x="267561" y="337820"/>
                  <a:pt x="280797" y="337820"/>
                  <a:pt x="286470" y="337820"/>
                </a:cubicBezTo>
                <a:cubicBezTo>
                  <a:pt x="293088" y="337820"/>
                  <a:pt x="306324" y="337820"/>
                  <a:pt x="339415" y="354853"/>
                </a:cubicBezTo>
                <a:close/>
              </a:path>
            </a:pathLst>
          </a:custGeom>
          <a:solidFill>
            <a:srgbClr val="DA020E"/>
          </a:solidFill>
          <a:ln w="9419" cap="flat">
            <a:noFill/>
            <a:prstDash val="solid"/>
            <a:miter/>
          </a:ln>
        </p:spPr>
        <p:txBody>
          <a:bodyPr rtlCol="0" anchor="ctr"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489995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ombinationstegning 10">
            <a:extLst>
              <a:ext uri="{FF2B5EF4-FFF2-40B4-BE49-F238E27FC236}">
                <a16:creationId xmlns:a16="http://schemas.microsoft.com/office/drawing/2014/main" id="{926A84F7-A6D3-E04D-A676-CAFC57C004A7}"/>
              </a:ext>
            </a:extLst>
          </p:cNvPr>
          <p:cNvSpPr/>
          <p:nvPr/>
        </p:nvSpPr>
        <p:spPr>
          <a:xfrm>
            <a:off x="-5866215" y="773259"/>
            <a:ext cx="11732430" cy="8822177"/>
          </a:xfrm>
          <a:custGeom>
            <a:avLst/>
            <a:gdLst>
              <a:gd name="connsiteX0" fmla="*/ 289560 w 576262"/>
              <a:gd name="connsiteY0" fmla="*/ 406133 h 433319"/>
              <a:gd name="connsiteX1" fmla="*/ 235267 w 576262"/>
              <a:gd name="connsiteY1" fmla="*/ 422041 h 433319"/>
              <a:gd name="connsiteX2" fmla="*/ 0 w 576262"/>
              <a:gd name="connsiteY2" fmla="*/ 301324 h 433319"/>
              <a:gd name="connsiteX3" fmla="*/ 146685 w 576262"/>
              <a:gd name="connsiteY3" fmla="*/ 184351 h 433319"/>
              <a:gd name="connsiteX4" fmla="*/ 155258 w 576262"/>
              <a:gd name="connsiteY4" fmla="*/ 183415 h 433319"/>
              <a:gd name="connsiteX5" fmla="*/ 153353 w 576262"/>
              <a:gd name="connsiteY5" fmla="*/ 173121 h 433319"/>
              <a:gd name="connsiteX6" fmla="*/ 169545 w 576262"/>
              <a:gd name="connsiteY6" fmla="*/ 62698 h 433319"/>
              <a:gd name="connsiteX7" fmla="*/ 287655 w 576262"/>
              <a:gd name="connsiteY7" fmla="*/ 0 h 433319"/>
              <a:gd name="connsiteX8" fmla="*/ 405765 w 576262"/>
              <a:gd name="connsiteY8" fmla="*/ 62698 h 433319"/>
              <a:gd name="connsiteX9" fmla="*/ 421958 w 576262"/>
              <a:gd name="connsiteY9" fmla="*/ 173121 h 433319"/>
              <a:gd name="connsiteX10" fmla="*/ 420052 w 576262"/>
              <a:gd name="connsiteY10" fmla="*/ 183415 h 433319"/>
              <a:gd name="connsiteX11" fmla="*/ 428625 w 576262"/>
              <a:gd name="connsiteY11" fmla="*/ 184351 h 433319"/>
              <a:gd name="connsiteX12" fmla="*/ 576263 w 576262"/>
              <a:gd name="connsiteY12" fmla="*/ 301324 h 433319"/>
              <a:gd name="connsiteX13" fmla="*/ 340042 w 576262"/>
              <a:gd name="connsiteY13" fmla="*/ 422041 h 433319"/>
              <a:gd name="connsiteX14" fmla="*/ 289560 w 576262"/>
              <a:gd name="connsiteY14" fmla="*/ 406133 h 433319"/>
              <a:gd name="connsiteX15" fmla="*/ 341948 w 576262"/>
              <a:gd name="connsiteY15" fmla="*/ 351857 h 433319"/>
              <a:gd name="connsiteX16" fmla="*/ 506730 w 576262"/>
              <a:gd name="connsiteY16" fmla="*/ 301324 h 433319"/>
              <a:gd name="connsiteX17" fmla="*/ 403860 w 576262"/>
              <a:gd name="connsiteY17" fmla="*/ 235819 h 433319"/>
              <a:gd name="connsiteX18" fmla="*/ 334327 w 576262"/>
              <a:gd name="connsiteY18" fmla="*/ 265764 h 433319"/>
              <a:gd name="connsiteX19" fmla="*/ 337185 w 576262"/>
              <a:gd name="connsiteY19" fmla="*/ 252663 h 433319"/>
              <a:gd name="connsiteX20" fmla="*/ 361950 w 576262"/>
              <a:gd name="connsiteY20" fmla="*/ 127267 h 433319"/>
              <a:gd name="connsiteX21" fmla="*/ 288608 w 576262"/>
              <a:gd name="connsiteY21" fmla="*/ 72992 h 433319"/>
              <a:gd name="connsiteX22" fmla="*/ 216217 w 576262"/>
              <a:gd name="connsiteY22" fmla="*/ 127267 h 433319"/>
              <a:gd name="connsiteX23" fmla="*/ 241935 w 576262"/>
              <a:gd name="connsiteY23" fmla="*/ 252663 h 433319"/>
              <a:gd name="connsiteX24" fmla="*/ 243840 w 576262"/>
              <a:gd name="connsiteY24" fmla="*/ 265764 h 433319"/>
              <a:gd name="connsiteX25" fmla="*/ 174308 w 576262"/>
              <a:gd name="connsiteY25" fmla="*/ 235819 h 433319"/>
              <a:gd name="connsiteX26" fmla="*/ 71438 w 576262"/>
              <a:gd name="connsiteY26" fmla="*/ 301324 h 433319"/>
              <a:gd name="connsiteX27" fmla="*/ 236220 w 576262"/>
              <a:gd name="connsiteY27" fmla="*/ 351857 h 433319"/>
              <a:gd name="connsiteX28" fmla="*/ 288608 w 576262"/>
              <a:gd name="connsiteY28" fmla="*/ 335013 h 433319"/>
              <a:gd name="connsiteX29" fmla="*/ 341948 w 576262"/>
              <a:gd name="connsiteY29" fmla="*/ 351857 h 433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76262" h="433319">
                <a:moveTo>
                  <a:pt x="289560" y="406133"/>
                </a:moveTo>
                <a:cubicBezTo>
                  <a:pt x="280988" y="406133"/>
                  <a:pt x="269558" y="407068"/>
                  <a:pt x="235267" y="422041"/>
                </a:cubicBezTo>
                <a:cubicBezTo>
                  <a:pt x="173355" y="450115"/>
                  <a:pt x="0" y="431399"/>
                  <a:pt x="0" y="301324"/>
                </a:cubicBezTo>
                <a:cubicBezTo>
                  <a:pt x="0" y="172185"/>
                  <a:pt x="146685" y="184351"/>
                  <a:pt x="146685" y="184351"/>
                </a:cubicBezTo>
                <a:cubicBezTo>
                  <a:pt x="150495" y="184351"/>
                  <a:pt x="154305" y="185286"/>
                  <a:pt x="155258" y="183415"/>
                </a:cubicBezTo>
                <a:cubicBezTo>
                  <a:pt x="156210" y="182479"/>
                  <a:pt x="154305" y="174993"/>
                  <a:pt x="153353" y="173121"/>
                </a:cubicBezTo>
                <a:cubicBezTo>
                  <a:pt x="152400" y="171249"/>
                  <a:pt x="135255" y="114166"/>
                  <a:pt x="169545" y="62698"/>
                </a:cubicBezTo>
                <a:cubicBezTo>
                  <a:pt x="210503" y="936"/>
                  <a:pt x="281940" y="0"/>
                  <a:pt x="287655" y="0"/>
                </a:cubicBezTo>
                <a:cubicBezTo>
                  <a:pt x="293370" y="0"/>
                  <a:pt x="364808" y="936"/>
                  <a:pt x="405765" y="62698"/>
                </a:cubicBezTo>
                <a:cubicBezTo>
                  <a:pt x="440055" y="114166"/>
                  <a:pt x="422910" y="170314"/>
                  <a:pt x="421958" y="173121"/>
                </a:cubicBezTo>
                <a:cubicBezTo>
                  <a:pt x="421005" y="175928"/>
                  <a:pt x="419100" y="182479"/>
                  <a:pt x="420052" y="183415"/>
                </a:cubicBezTo>
                <a:cubicBezTo>
                  <a:pt x="421005" y="184351"/>
                  <a:pt x="424815" y="184351"/>
                  <a:pt x="428625" y="184351"/>
                </a:cubicBezTo>
                <a:cubicBezTo>
                  <a:pt x="428625" y="184351"/>
                  <a:pt x="576263" y="173121"/>
                  <a:pt x="576263" y="301324"/>
                </a:cubicBezTo>
                <a:cubicBezTo>
                  <a:pt x="576263" y="431399"/>
                  <a:pt x="402908" y="450115"/>
                  <a:pt x="340042" y="422041"/>
                </a:cubicBezTo>
                <a:cubicBezTo>
                  <a:pt x="308610" y="407068"/>
                  <a:pt x="298133" y="406133"/>
                  <a:pt x="289560" y="406133"/>
                </a:cubicBezTo>
                <a:close/>
                <a:moveTo>
                  <a:pt x="341948" y="351857"/>
                </a:moveTo>
                <a:cubicBezTo>
                  <a:pt x="401955" y="382738"/>
                  <a:pt x="506730" y="368701"/>
                  <a:pt x="506730" y="301324"/>
                </a:cubicBezTo>
                <a:cubicBezTo>
                  <a:pt x="506730" y="250792"/>
                  <a:pt x="448627" y="227397"/>
                  <a:pt x="403860" y="235819"/>
                </a:cubicBezTo>
                <a:cubicBezTo>
                  <a:pt x="371475" y="242369"/>
                  <a:pt x="342900" y="261085"/>
                  <a:pt x="334327" y="265764"/>
                </a:cubicBezTo>
                <a:cubicBezTo>
                  <a:pt x="326708" y="269507"/>
                  <a:pt x="326708" y="265764"/>
                  <a:pt x="337185" y="252663"/>
                </a:cubicBezTo>
                <a:cubicBezTo>
                  <a:pt x="352425" y="233012"/>
                  <a:pt x="385763" y="195580"/>
                  <a:pt x="361950" y="127267"/>
                </a:cubicBezTo>
                <a:cubicBezTo>
                  <a:pt x="341948" y="70184"/>
                  <a:pt x="289560" y="72992"/>
                  <a:pt x="288608" y="72992"/>
                </a:cubicBezTo>
                <a:cubicBezTo>
                  <a:pt x="287655" y="72992"/>
                  <a:pt x="235267" y="71120"/>
                  <a:pt x="216217" y="127267"/>
                </a:cubicBezTo>
                <a:cubicBezTo>
                  <a:pt x="192405" y="195580"/>
                  <a:pt x="225742" y="233012"/>
                  <a:pt x="241935" y="252663"/>
                </a:cubicBezTo>
                <a:cubicBezTo>
                  <a:pt x="252413" y="265764"/>
                  <a:pt x="252413" y="269507"/>
                  <a:pt x="243840" y="265764"/>
                </a:cubicBezTo>
                <a:cubicBezTo>
                  <a:pt x="235267" y="262021"/>
                  <a:pt x="206692" y="242369"/>
                  <a:pt x="174308" y="235819"/>
                </a:cubicBezTo>
                <a:cubicBezTo>
                  <a:pt x="129540" y="227397"/>
                  <a:pt x="71438" y="250792"/>
                  <a:pt x="71438" y="301324"/>
                </a:cubicBezTo>
                <a:cubicBezTo>
                  <a:pt x="71438" y="368701"/>
                  <a:pt x="176213" y="382738"/>
                  <a:pt x="236220" y="351857"/>
                </a:cubicBezTo>
                <a:cubicBezTo>
                  <a:pt x="269558" y="335013"/>
                  <a:pt x="282892" y="335013"/>
                  <a:pt x="288608" y="335013"/>
                </a:cubicBezTo>
                <a:cubicBezTo>
                  <a:pt x="295275" y="334077"/>
                  <a:pt x="308610" y="334077"/>
                  <a:pt x="341948" y="351857"/>
                </a:cubicBezTo>
                <a:close/>
              </a:path>
            </a:pathLst>
          </a:custGeom>
          <a:solidFill>
            <a:srgbClr val="FFFFFF">
              <a:alpha val="3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B49FF65-0E40-44C8-BE51-46F439DF2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393" y="1673652"/>
            <a:ext cx="9099213" cy="3324017"/>
          </a:xfrm>
        </p:spPr>
        <p:txBody>
          <a:bodyPr anchor="t" anchorCtr="0"/>
          <a:lstStyle>
            <a:lvl1pPr algn="ctr">
              <a:lnSpc>
                <a:spcPct val="100000"/>
              </a:lnSpc>
              <a:defRPr sz="72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6935808-E588-4E4F-AB07-BD393AEEA5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60050" y="6949471"/>
            <a:ext cx="1631950" cy="2160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8C910CCA-3BE8-4246-8595-E0660BF281D5}" type="datetime1">
              <a:rPr lang="da-DK" smtClean="0"/>
              <a:pPr/>
              <a:t>21-11-2025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BBEC86B-FF6F-4D47-A039-653E3EADB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7735" y="6949471"/>
            <a:ext cx="5148265" cy="216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Diabetesforeningen PowerPoint skabelon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A9DC4EA-7A34-447B-9F4D-82518B30A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49471"/>
            <a:ext cx="623738" cy="21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FB3AB3-2C13-419E-B57C-FAE847DCE83C}" type="slidenum">
              <a:rPr lang="da-DK" smtClean="0"/>
              <a:pPr/>
              <a:t>‹nr.›</a:t>
            </a:fld>
            <a:endParaRPr lang="da-DK"/>
          </a:p>
        </p:txBody>
      </p:sp>
      <p:grpSp>
        <p:nvGrpSpPr>
          <p:cNvPr id="42" name="Gruppe 41">
            <a:extLst>
              <a:ext uri="{FF2B5EF4-FFF2-40B4-BE49-F238E27FC236}">
                <a16:creationId xmlns:a16="http://schemas.microsoft.com/office/drawing/2014/main" id="{CC144A12-3D73-EF4C-8AE0-D5333991EEE1}"/>
              </a:ext>
            </a:extLst>
          </p:cNvPr>
          <p:cNvGrpSpPr/>
          <p:nvPr userDrawn="1"/>
        </p:nvGrpSpPr>
        <p:grpSpPr>
          <a:xfrm>
            <a:off x="13417431" y="0"/>
            <a:ext cx="1989145" cy="4358662"/>
            <a:chOff x="12401431" y="0"/>
            <a:chExt cx="1989145" cy="4358662"/>
          </a:xfrm>
        </p:grpSpPr>
        <p:pic>
          <p:nvPicPr>
            <p:cNvPr id="43" name="Billede 42">
              <a:extLst>
                <a:ext uri="{FF2B5EF4-FFF2-40B4-BE49-F238E27FC236}">
                  <a16:creationId xmlns:a16="http://schemas.microsoft.com/office/drawing/2014/main" id="{4C9C7FEA-7116-B74F-8B8B-DCADDC28951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984"/>
            <a:stretch/>
          </p:blipFill>
          <p:spPr>
            <a:xfrm>
              <a:off x="12401431" y="353973"/>
              <a:ext cx="1800000" cy="3456215"/>
            </a:xfrm>
            <a:prstGeom prst="rect">
              <a:avLst/>
            </a:prstGeom>
            <a:ln w="6350">
              <a:solidFill>
                <a:schemeClr val="tx2"/>
              </a:solidFill>
            </a:ln>
          </p:spPr>
        </p:pic>
        <p:sp>
          <p:nvSpPr>
            <p:cNvPr id="44" name="Tekstfelt 43">
              <a:extLst>
                <a:ext uri="{FF2B5EF4-FFF2-40B4-BE49-F238E27FC236}">
                  <a16:creationId xmlns:a16="http://schemas.microsoft.com/office/drawing/2014/main" id="{CF1D05CF-24DD-CF46-9640-6ABB4561BADB}"/>
                </a:ext>
              </a:extLst>
            </p:cNvPr>
            <p:cNvSpPr txBox="1"/>
            <p:nvPr userDrawn="1"/>
          </p:nvSpPr>
          <p:spPr>
            <a:xfrm>
              <a:off x="12401431" y="0"/>
              <a:ext cx="1989145" cy="4037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ts val="1600"/>
                </a:lnSpc>
              </a:pPr>
              <a:r>
                <a:rPr lang="da-DK" sz="1400" b="1">
                  <a:solidFill>
                    <a:schemeClr val="tx2"/>
                  </a:solidFill>
                </a:rPr>
                <a:t>Skift baggrundsfarve</a:t>
              </a:r>
            </a:p>
          </p:txBody>
        </p:sp>
        <p:sp>
          <p:nvSpPr>
            <p:cNvPr id="45" name="Tekstfelt 44">
              <a:extLst>
                <a:ext uri="{FF2B5EF4-FFF2-40B4-BE49-F238E27FC236}">
                  <a16:creationId xmlns:a16="http://schemas.microsoft.com/office/drawing/2014/main" id="{1CBC3A8F-2901-A849-B9DE-A9F8F827FE7D}"/>
                </a:ext>
              </a:extLst>
            </p:cNvPr>
            <p:cNvSpPr txBox="1"/>
            <p:nvPr userDrawn="1"/>
          </p:nvSpPr>
          <p:spPr>
            <a:xfrm>
              <a:off x="12401431" y="3896997"/>
              <a:ext cx="1893333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1200"/>
                </a:lnSpc>
                <a:spcAft>
                  <a:spcPts val="600"/>
                </a:spcAft>
              </a:pPr>
              <a:r>
                <a:rPr lang="da-DK" sz="1000">
                  <a:solidFill>
                    <a:schemeClr val="tx2"/>
                  </a:solidFill>
                </a:rPr>
                <a:t>Vælg ”Massiv udfyldning” og vælg derefter den ønskede farve i den indbyggede </a:t>
              </a:r>
              <a:r>
                <a:rPr lang="da-DK" sz="1000" err="1">
                  <a:solidFill>
                    <a:schemeClr val="tx2"/>
                  </a:solidFill>
                </a:rPr>
                <a:t>farvepalette</a:t>
              </a:r>
              <a:r>
                <a:rPr lang="da-DK" sz="1000">
                  <a:solidFill>
                    <a:schemeClr val="tx2"/>
                  </a:solidFill>
                </a:rPr>
                <a:t>.</a:t>
              </a:r>
            </a:p>
          </p:txBody>
        </p:sp>
      </p:grpSp>
      <p:sp>
        <p:nvSpPr>
          <p:cNvPr id="3" name="Tekstfelt 2">
            <a:extLst>
              <a:ext uri="{FF2B5EF4-FFF2-40B4-BE49-F238E27FC236}">
                <a16:creationId xmlns:a16="http://schemas.microsoft.com/office/drawing/2014/main" id="{98794405-6FE9-FE46-90B5-2BB13766BCB1}"/>
              </a:ext>
            </a:extLst>
          </p:cNvPr>
          <p:cNvSpPr txBox="1"/>
          <p:nvPr userDrawn="1"/>
        </p:nvSpPr>
        <p:spPr>
          <a:xfrm>
            <a:off x="1280160" y="6009695"/>
            <a:ext cx="4455478" cy="27586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a-DK">
                <a:solidFill>
                  <a:schemeClr val="bg1"/>
                </a:solidFill>
              </a:rPr>
              <a:t>Læs mere på </a:t>
            </a:r>
            <a:r>
              <a:rPr lang="da-DK" b="1" err="1">
                <a:solidFill>
                  <a:schemeClr val="bg1"/>
                </a:solidFill>
              </a:rPr>
              <a:t>diabetes.dk</a:t>
            </a:r>
            <a:endParaRPr lang="da-DK" b="1">
              <a:solidFill>
                <a:schemeClr val="bg1"/>
              </a:solidFill>
            </a:endParaRP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76689A7E-EED4-824D-AD65-23B1AE435675}"/>
              </a:ext>
            </a:extLst>
          </p:cNvPr>
          <p:cNvGrpSpPr/>
          <p:nvPr userDrawn="1"/>
        </p:nvGrpSpPr>
        <p:grpSpPr>
          <a:xfrm>
            <a:off x="8834002" y="5967500"/>
            <a:ext cx="2077838" cy="270184"/>
            <a:chOff x="8487914" y="5967500"/>
            <a:chExt cx="2077838" cy="270184"/>
          </a:xfrm>
        </p:grpSpPr>
        <p:sp>
          <p:nvSpPr>
            <p:cNvPr id="9" name="Grafik 7">
              <a:extLst>
                <a:ext uri="{FF2B5EF4-FFF2-40B4-BE49-F238E27FC236}">
                  <a16:creationId xmlns:a16="http://schemas.microsoft.com/office/drawing/2014/main" id="{A8BF89C4-AF72-B64A-A363-131AD0DC8494}"/>
                </a:ext>
              </a:extLst>
            </p:cNvPr>
            <p:cNvSpPr/>
            <p:nvPr/>
          </p:nvSpPr>
          <p:spPr>
            <a:xfrm>
              <a:off x="8487914" y="5967500"/>
              <a:ext cx="146293" cy="269788"/>
            </a:xfrm>
            <a:custGeom>
              <a:avLst/>
              <a:gdLst>
                <a:gd name="connsiteX0" fmla="*/ 137744 w 146293"/>
                <a:gd name="connsiteY0" fmla="*/ 153894 h 269788"/>
                <a:gd name="connsiteX1" fmla="*/ 144394 w 146293"/>
                <a:gd name="connsiteY1" fmla="*/ 103546 h 269788"/>
                <a:gd name="connsiteX2" fmla="*/ 94996 w 146293"/>
                <a:gd name="connsiteY2" fmla="*/ 103546 h 269788"/>
                <a:gd name="connsiteX3" fmla="*/ 94996 w 146293"/>
                <a:gd name="connsiteY3" fmla="*/ 71247 h 269788"/>
                <a:gd name="connsiteX4" fmla="*/ 119695 w 146293"/>
                <a:gd name="connsiteY4" fmla="*/ 46548 h 269788"/>
                <a:gd name="connsiteX5" fmla="*/ 146294 w 146293"/>
                <a:gd name="connsiteY5" fmla="*/ 46548 h 269788"/>
                <a:gd name="connsiteX6" fmla="*/ 146294 w 146293"/>
                <a:gd name="connsiteY6" fmla="*/ 1900 h 269788"/>
                <a:gd name="connsiteX7" fmla="*/ 107345 w 146293"/>
                <a:gd name="connsiteY7" fmla="*/ 0 h 269788"/>
                <a:gd name="connsiteX8" fmla="*/ 42748 w 146293"/>
                <a:gd name="connsiteY8" fmla="*/ 66497 h 269788"/>
                <a:gd name="connsiteX9" fmla="*/ 42748 w 146293"/>
                <a:gd name="connsiteY9" fmla="*/ 103546 h 269788"/>
                <a:gd name="connsiteX10" fmla="*/ 0 w 146293"/>
                <a:gd name="connsiteY10" fmla="*/ 103546 h 269788"/>
                <a:gd name="connsiteX11" fmla="*/ 0 w 146293"/>
                <a:gd name="connsiteY11" fmla="*/ 153894 h 269788"/>
                <a:gd name="connsiteX12" fmla="*/ 42748 w 146293"/>
                <a:gd name="connsiteY12" fmla="*/ 153894 h 269788"/>
                <a:gd name="connsiteX13" fmla="*/ 42748 w 146293"/>
                <a:gd name="connsiteY13" fmla="*/ 269789 h 269788"/>
                <a:gd name="connsiteX14" fmla="*/ 97846 w 146293"/>
                <a:gd name="connsiteY14" fmla="*/ 269789 h 269788"/>
                <a:gd name="connsiteX15" fmla="*/ 97846 w 146293"/>
                <a:gd name="connsiteY15" fmla="*/ 154844 h 269788"/>
                <a:gd name="connsiteX16" fmla="*/ 137744 w 146293"/>
                <a:gd name="connsiteY16" fmla="*/ 154844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6293" h="269788">
                  <a:moveTo>
                    <a:pt x="137744" y="153894"/>
                  </a:moveTo>
                  <a:lnTo>
                    <a:pt x="144394" y="103546"/>
                  </a:lnTo>
                  <a:lnTo>
                    <a:pt x="94996" y="103546"/>
                  </a:lnTo>
                  <a:lnTo>
                    <a:pt x="94996" y="71247"/>
                  </a:lnTo>
                  <a:cubicBezTo>
                    <a:pt x="94996" y="56998"/>
                    <a:pt x="98796" y="46548"/>
                    <a:pt x="119695" y="46548"/>
                  </a:cubicBezTo>
                  <a:lnTo>
                    <a:pt x="146294" y="46548"/>
                  </a:lnTo>
                  <a:lnTo>
                    <a:pt x="146294" y="1900"/>
                  </a:lnTo>
                  <a:cubicBezTo>
                    <a:pt x="141544" y="950"/>
                    <a:pt x="126345" y="0"/>
                    <a:pt x="107345" y="0"/>
                  </a:cubicBezTo>
                  <a:cubicBezTo>
                    <a:pt x="69347" y="0"/>
                    <a:pt x="42748" y="23749"/>
                    <a:pt x="42748" y="66497"/>
                  </a:cubicBezTo>
                  <a:lnTo>
                    <a:pt x="42748" y="103546"/>
                  </a:lnTo>
                  <a:lnTo>
                    <a:pt x="0" y="103546"/>
                  </a:lnTo>
                  <a:lnTo>
                    <a:pt x="0" y="153894"/>
                  </a:lnTo>
                  <a:lnTo>
                    <a:pt x="42748" y="153894"/>
                  </a:lnTo>
                  <a:lnTo>
                    <a:pt x="42748" y="269789"/>
                  </a:lnTo>
                  <a:lnTo>
                    <a:pt x="97846" y="269789"/>
                  </a:lnTo>
                  <a:lnTo>
                    <a:pt x="97846" y="154844"/>
                  </a:lnTo>
                  <a:lnTo>
                    <a:pt x="137744" y="154844"/>
                  </a:lnTo>
                  <a:close/>
                </a:path>
              </a:pathLst>
            </a:custGeom>
            <a:solidFill>
              <a:schemeClr val="bg1"/>
            </a:solidFill>
            <a:ln w="94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4" name="Grafik 11">
              <a:extLst>
                <a:ext uri="{FF2B5EF4-FFF2-40B4-BE49-F238E27FC236}">
                  <a16:creationId xmlns:a16="http://schemas.microsoft.com/office/drawing/2014/main" id="{F43674C3-5BA6-C44A-B411-960B2436246A}"/>
                </a:ext>
              </a:extLst>
            </p:cNvPr>
            <p:cNvSpPr/>
            <p:nvPr/>
          </p:nvSpPr>
          <p:spPr>
            <a:xfrm>
              <a:off x="8836380" y="5967500"/>
              <a:ext cx="262189" cy="268838"/>
            </a:xfrm>
            <a:custGeom>
              <a:avLst/>
              <a:gdLst>
                <a:gd name="connsiteX0" fmla="*/ 54148 w 262189"/>
                <a:gd name="connsiteY0" fmla="*/ 268839 h 268838"/>
                <a:gd name="connsiteX1" fmla="*/ 5700 w 262189"/>
                <a:gd name="connsiteY1" fmla="*/ 268839 h 268838"/>
                <a:gd name="connsiteX2" fmla="*/ 5700 w 262189"/>
                <a:gd name="connsiteY2" fmla="*/ 93096 h 268838"/>
                <a:gd name="connsiteX3" fmla="*/ 54148 w 262189"/>
                <a:gd name="connsiteY3" fmla="*/ 93096 h 268838"/>
                <a:gd name="connsiteX4" fmla="*/ 54148 w 262189"/>
                <a:gd name="connsiteY4" fmla="*/ 180492 h 268838"/>
                <a:gd name="connsiteX5" fmla="*/ 54148 w 262189"/>
                <a:gd name="connsiteY5" fmla="*/ 268839 h 268838"/>
                <a:gd name="connsiteX6" fmla="*/ 31349 w 262189"/>
                <a:gd name="connsiteY6" fmla="*/ 56998 h 268838"/>
                <a:gd name="connsiteX7" fmla="*/ 31349 w 262189"/>
                <a:gd name="connsiteY7" fmla="*/ 56998 h 268838"/>
                <a:gd name="connsiteX8" fmla="*/ 0 w 262189"/>
                <a:gd name="connsiteY8" fmla="*/ 28499 h 268838"/>
                <a:gd name="connsiteX9" fmla="*/ 31349 w 262189"/>
                <a:gd name="connsiteY9" fmla="*/ 0 h 268838"/>
                <a:gd name="connsiteX10" fmla="*/ 62697 w 262189"/>
                <a:gd name="connsiteY10" fmla="*/ 28499 h 268838"/>
                <a:gd name="connsiteX11" fmla="*/ 31349 w 262189"/>
                <a:gd name="connsiteY11" fmla="*/ 56998 h 268838"/>
                <a:gd name="connsiteX12" fmla="*/ 261239 w 262189"/>
                <a:gd name="connsiteY12" fmla="*/ 268839 h 268838"/>
                <a:gd name="connsiteX13" fmla="*/ 207091 w 262189"/>
                <a:gd name="connsiteY13" fmla="*/ 268839 h 268838"/>
                <a:gd name="connsiteX14" fmla="*/ 207091 w 262189"/>
                <a:gd name="connsiteY14" fmla="*/ 182392 h 268838"/>
                <a:gd name="connsiteX15" fmla="*/ 178593 w 262189"/>
                <a:gd name="connsiteY15" fmla="*/ 144394 h 268838"/>
                <a:gd name="connsiteX16" fmla="*/ 142494 w 262189"/>
                <a:gd name="connsiteY16" fmla="*/ 165293 h 268838"/>
                <a:gd name="connsiteX17" fmla="*/ 141544 w 262189"/>
                <a:gd name="connsiteY17" fmla="*/ 178593 h 268838"/>
                <a:gd name="connsiteX18" fmla="*/ 141544 w 262189"/>
                <a:gd name="connsiteY18" fmla="*/ 268839 h 268838"/>
                <a:gd name="connsiteX19" fmla="*/ 93096 w 262189"/>
                <a:gd name="connsiteY19" fmla="*/ 268839 h 268838"/>
                <a:gd name="connsiteX20" fmla="*/ 93096 w 262189"/>
                <a:gd name="connsiteY20" fmla="*/ 93096 h 268838"/>
                <a:gd name="connsiteX21" fmla="*/ 142494 w 262189"/>
                <a:gd name="connsiteY21" fmla="*/ 93096 h 268838"/>
                <a:gd name="connsiteX22" fmla="*/ 142494 w 262189"/>
                <a:gd name="connsiteY22" fmla="*/ 135844 h 268838"/>
                <a:gd name="connsiteX23" fmla="*/ 200442 w 262189"/>
                <a:gd name="connsiteY23" fmla="*/ 101646 h 268838"/>
                <a:gd name="connsiteX24" fmla="*/ 262189 w 262189"/>
                <a:gd name="connsiteY24" fmla="*/ 175743 h 268838"/>
                <a:gd name="connsiteX25" fmla="*/ 262189 w 262189"/>
                <a:gd name="connsiteY25" fmla="*/ 268839 h 268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62189" h="268838">
                  <a:moveTo>
                    <a:pt x="54148" y="268839"/>
                  </a:moveTo>
                  <a:lnTo>
                    <a:pt x="5700" y="268839"/>
                  </a:lnTo>
                  <a:lnTo>
                    <a:pt x="5700" y="93096"/>
                  </a:lnTo>
                  <a:lnTo>
                    <a:pt x="54148" y="93096"/>
                  </a:lnTo>
                  <a:lnTo>
                    <a:pt x="54148" y="180492"/>
                  </a:lnTo>
                  <a:lnTo>
                    <a:pt x="54148" y="268839"/>
                  </a:lnTo>
                  <a:close/>
                  <a:moveTo>
                    <a:pt x="31349" y="56998"/>
                  </a:moveTo>
                  <a:lnTo>
                    <a:pt x="31349" y="56998"/>
                  </a:lnTo>
                  <a:cubicBezTo>
                    <a:pt x="12350" y="56998"/>
                    <a:pt x="0" y="44648"/>
                    <a:pt x="0" y="28499"/>
                  </a:cubicBezTo>
                  <a:cubicBezTo>
                    <a:pt x="0" y="12350"/>
                    <a:pt x="12350" y="0"/>
                    <a:pt x="31349" y="0"/>
                  </a:cubicBezTo>
                  <a:cubicBezTo>
                    <a:pt x="50348" y="0"/>
                    <a:pt x="62697" y="12350"/>
                    <a:pt x="62697" y="28499"/>
                  </a:cubicBezTo>
                  <a:cubicBezTo>
                    <a:pt x="62697" y="44648"/>
                    <a:pt x="50348" y="56998"/>
                    <a:pt x="31349" y="56998"/>
                  </a:cubicBezTo>
                  <a:close/>
                  <a:moveTo>
                    <a:pt x="261239" y="268839"/>
                  </a:moveTo>
                  <a:lnTo>
                    <a:pt x="207091" y="268839"/>
                  </a:lnTo>
                  <a:lnTo>
                    <a:pt x="207091" y="182392"/>
                  </a:lnTo>
                  <a:cubicBezTo>
                    <a:pt x="207091" y="159593"/>
                    <a:pt x="199492" y="144394"/>
                    <a:pt x="178593" y="144394"/>
                  </a:cubicBezTo>
                  <a:cubicBezTo>
                    <a:pt x="163393" y="144394"/>
                    <a:pt x="147244" y="154844"/>
                    <a:pt x="142494" y="165293"/>
                  </a:cubicBezTo>
                  <a:cubicBezTo>
                    <a:pt x="140594" y="169093"/>
                    <a:pt x="141544" y="173843"/>
                    <a:pt x="141544" y="178593"/>
                  </a:cubicBezTo>
                  <a:lnTo>
                    <a:pt x="141544" y="268839"/>
                  </a:lnTo>
                  <a:lnTo>
                    <a:pt x="93096" y="268839"/>
                  </a:lnTo>
                  <a:cubicBezTo>
                    <a:pt x="93096" y="268839"/>
                    <a:pt x="94046" y="107346"/>
                    <a:pt x="93096" y="93096"/>
                  </a:cubicBezTo>
                  <a:lnTo>
                    <a:pt x="142494" y="93096"/>
                  </a:lnTo>
                  <a:lnTo>
                    <a:pt x="142494" y="135844"/>
                  </a:lnTo>
                  <a:cubicBezTo>
                    <a:pt x="146294" y="124445"/>
                    <a:pt x="170043" y="101646"/>
                    <a:pt x="200442" y="101646"/>
                  </a:cubicBezTo>
                  <a:cubicBezTo>
                    <a:pt x="237490" y="101646"/>
                    <a:pt x="262189" y="123495"/>
                    <a:pt x="262189" y="175743"/>
                  </a:cubicBezTo>
                  <a:lnTo>
                    <a:pt x="262189" y="268839"/>
                  </a:lnTo>
                  <a:close/>
                </a:path>
              </a:pathLst>
            </a:custGeom>
            <a:solidFill>
              <a:schemeClr val="bg1"/>
            </a:solidFill>
            <a:ln w="94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7" name="Grafik 15">
              <a:extLst>
                <a:ext uri="{FF2B5EF4-FFF2-40B4-BE49-F238E27FC236}">
                  <a16:creationId xmlns:a16="http://schemas.microsoft.com/office/drawing/2014/main" id="{442FFA89-4BD7-4145-AED3-671FE3FFFD5B}"/>
                </a:ext>
              </a:extLst>
            </p:cNvPr>
            <p:cNvSpPr/>
            <p:nvPr/>
          </p:nvSpPr>
          <p:spPr>
            <a:xfrm>
              <a:off x="9300742" y="5969400"/>
              <a:ext cx="267888" cy="267888"/>
            </a:xfrm>
            <a:custGeom>
              <a:avLst/>
              <a:gdLst>
                <a:gd name="connsiteX0" fmla="*/ 133944 w 267888"/>
                <a:gd name="connsiteY0" fmla="*/ 24699 h 267888"/>
                <a:gd name="connsiteX1" fmla="*/ 188092 w 267888"/>
                <a:gd name="connsiteY1" fmla="*/ 25649 h 267888"/>
                <a:gd name="connsiteX2" fmla="*/ 212791 w 267888"/>
                <a:gd name="connsiteY2" fmla="*/ 30399 h 267888"/>
                <a:gd name="connsiteX3" fmla="*/ 227990 w 267888"/>
                <a:gd name="connsiteY3" fmla="*/ 40848 h 267888"/>
                <a:gd name="connsiteX4" fmla="*/ 238440 w 267888"/>
                <a:gd name="connsiteY4" fmla="*/ 56048 h 267888"/>
                <a:gd name="connsiteX5" fmla="*/ 243190 w 267888"/>
                <a:gd name="connsiteY5" fmla="*/ 80747 h 267888"/>
                <a:gd name="connsiteX6" fmla="*/ 244140 w 267888"/>
                <a:gd name="connsiteY6" fmla="*/ 134894 h 267888"/>
                <a:gd name="connsiteX7" fmla="*/ 243190 w 267888"/>
                <a:gd name="connsiteY7" fmla="*/ 189042 h 267888"/>
                <a:gd name="connsiteX8" fmla="*/ 238440 w 267888"/>
                <a:gd name="connsiteY8" fmla="*/ 213741 h 267888"/>
                <a:gd name="connsiteX9" fmla="*/ 227990 w 267888"/>
                <a:gd name="connsiteY9" fmla="*/ 228940 h 267888"/>
                <a:gd name="connsiteX10" fmla="*/ 212791 w 267888"/>
                <a:gd name="connsiteY10" fmla="*/ 239390 h 267888"/>
                <a:gd name="connsiteX11" fmla="*/ 188092 w 267888"/>
                <a:gd name="connsiteY11" fmla="*/ 244140 h 267888"/>
                <a:gd name="connsiteX12" fmla="*/ 133944 w 267888"/>
                <a:gd name="connsiteY12" fmla="*/ 245090 h 267888"/>
                <a:gd name="connsiteX13" fmla="*/ 79797 w 267888"/>
                <a:gd name="connsiteY13" fmla="*/ 244140 h 267888"/>
                <a:gd name="connsiteX14" fmla="*/ 55098 w 267888"/>
                <a:gd name="connsiteY14" fmla="*/ 239390 h 267888"/>
                <a:gd name="connsiteX15" fmla="*/ 39898 w 267888"/>
                <a:gd name="connsiteY15" fmla="*/ 228940 h 267888"/>
                <a:gd name="connsiteX16" fmla="*/ 29449 w 267888"/>
                <a:gd name="connsiteY16" fmla="*/ 213741 h 267888"/>
                <a:gd name="connsiteX17" fmla="*/ 24699 w 267888"/>
                <a:gd name="connsiteY17" fmla="*/ 189042 h 267888"/>
                <a:gd name="connsiteX18" fmla="*/ 23749 w 267888"/>
                <a:gd name="connsiteY18" fmla="*/ 134894 h 267888"/>
                <a:gd name="connsiteX19" fmla="*/ 24699 w 267888"/>
                <a:gd name="connsiteY19" fmla="*/ 80747 h 267888"/>
                <a:gd name="connsiteX20" fmla="*/ 29449 w 267888"/>
                <a:gd name="connsiteY20" fmla="*/ 56048 h 267888"/>
                <a:gd name="connsiteX21" fmla="*/ 39898 w 267888"/>
                <a:gd name="connsiteY21" fmla="*/ 40848 h 267888"/>
                <a:gd name="connsiteX22" fmla="*/ 55098 w 267888"/>
                <a:gd name="connsiteY22" fmla="*/ 30399 h 267888"/>
                <a:gd name="connsiteX23" fmla="*/ 79797 w 267888"/>
                <a:gd name="connsiteY23" fmla="*/ 25649 h 267888"/>
                <a:gd name="connsiteX24" fmla="*/ 133944 w 267888"/>
                <a:gd name="connsiteY24" fmla="*/ 24699 h 267888"/>
                <a:gd name="connsiteX25" fmla="*/ 133944 w 267888"/>
                <a:gd name="connsiteY25" fmla="*/ 0 h 267888"/>
                <a:gd name="connsiteX26" fmla="*/ 78847 w 267888"/>
                <a:gd name="connsiteY26" fmla="*/ 950 h 267888"/>
                <a:gd name="connsiteX27" fmla="*/ 46548 w 267888"/>
                <a:gd name="connsiteY27" fmla="*/ 7600 h 267888"/>
                <a:gd name="connsiteX28" fmla="*/ 22799 w 267888"/>
                <a:gd name="connsiteY28" fmla="*/ 22799 h 267888"/>
                <a:gd name="connsiteX29" fmla="*/ 7600 w 267888"/>
                <a:gd name="connsiteY29" fmla="*/ 46548 h 267888"/>
                <a:gd name="connsiteX30" fmla="*/ 950 w 267888"/>
                <a:gd name="connsiteY30" fmla="*/ 78847 h 267888"/>
                <a:gd name="connsiteX31" fmla="*/ 0 w 267888"/>
                <a:gd name="connsiteY31" fmla="*/ 133944 h 267888"/>
                <a:gd name="connsiteX32" fmla="*/ 950 w 267888"/>
                <a:gd name="connsiteY32" fmla="*/ 189042 h 267888"/>
                <a:gd name="connsiteX33" fmla="*/ 7600 w 267888"/>
                <a:gd name="connsiteY33" fmla="*/ 221341 h 267888"/>
                <a:gd name="connsiteX34" fmla="*/ 22799 w 267888"/>
                <a:gd name="connsiteY34" fmla="*/ 245090 h 267888"/>
                <a:gd name="connsiteX35" fmla="*/ 46548 w 267888"/>
                <a:gd name="connsiteY35" fmla="*/ 260289 h 267888"/>
                <a:gd name="connsiteX36" fmla="*/ 78847 w 267888"/>
                <a:gd name="connsiteY36" fmla="*/ 266939 h 267888"/>
                <a:gd name="connsiteX37" fmla="*/ 133944 w 267888"/>
                <a:gd name="connsiteY37" fmla="*/ 267889 h 267888"/>
                <a:gd name="connsiteX38" fmla="*/ 189042 w 267888"/>
                <a:gd name="connsiteY38" fmla="*/ 266939 h 267888"/>
                <a:gd name="connsiteX39" fmla="*/ 221341 w 267888"/>
                <a:gd name="connsiteY39" fmla="*/ 260289 h 267888"/>
                <a:gd name="connsiteX40" fmla="*/ 245090 w 267888"/>
                <a:gd name="connsiteY40" fmla="*/ 245090 h 267888"/>
                <a:gd name="connsiteX41" fmla="*/ 260289 w 267888"/>
                <a:gd name="connsiteY41" fmla="*/ 221341 h 267888"/>
                <a:gd name="connsiteX42" fmla="*/ 266939 w 267888"/>
                <a:gd name="connsiteY42" fmla="*/ 189042 h 267888"/>
                <a:gd name="connsiteX43" fmla="*/ 267889 w 267888"/>
                <a:gd name="connsiteY43" fmla="*/ 133944 h 267888"/>
                <a:gd name="connsiteX44" fmla="*/ 266939 w 267888"/>
                <a:gd name="connsiteY44" fmla="*/ 78847 h 267888"/>
                <a:gd name="connsiteX45" fmla="*/ 260289 w 267888"/>
                <a:gd name="connsiteY45" fmla="*/ 46548 h 267888"/>
                <a:gd name="connsiteX46" fmla="*/ 245090 w 267888"/>
                <a:gd name="connsiteY46" fmla="*/ 22799 h 267888"/>
                <a:gd name="connsiteX47" fmla="*/ 221341 w 267888"/>
                <a:gd name="connsiteY47" fmla="*/ 7600 h 267888"/>
                <a:gd name="connsiteX48" fmla="*/ 189042 w 267888"/>
                <a:gd name="connsiteY48" fmla="*/ 950 h 267888"/>
                <a:gd name="connsiteX49" fmla="*/ 133944 w 267888"/>
                <a:gd name="connsiteY49" fmla="*/ 0 h 267888"/>
                <a:gd name="connsiteX50" fmla="*/ 133944 w 267888"/>
                <a:gd name="connsiteY50" fmla="*/ 0 h 267888"/>
                <a:gd name="connsiteX51" fmla="*/ 133944 w 267888"/>
                <a:gd name="connsiteY51" fmla="*/ 65547 h 267888"/>
                <a:gd name="connsiteX52" fmla="*/ 64597 w 267888"/>
                <a:gd name="connsiteY52" fmla="*/ 134894 h 267888"/>
                <a:gd name="connsiteX53" fmla="*/ 133944 w 267888"/>
                <a:gd name="connsiteY53" fmla="*/ 204241 h 267888"/>
                <a:gd name="connsiteX54" fmla="*/ 203291 w 267888"/>
                <a:gd name="connsiteY54" fmla="*/ 134894 h 267888"/>
                <a:gd name="connsiteX55" fmla="*/ 133944 w 267888"/>
                <a:gd name="connsiteY55" fmla="*/ 65547 h 267888"/>
                <a:gd name="connsiteX56" fmla="*/ 133944 w 267888"/>
                <a:gd name="connsiteY56" fmla="*/ 179542 h 267888"/>
                <a:gd name="connsiteX57" fmla="*/ 89296 w 267888"/>
                <a:gd name="connsiteY57" fmla="*/ 134894 h 267888"/>
                <a:gd name="connsiteX58" fmla="*/ 133944 w 267888"/>
                <a:gd name="connsiteY58" fmla="*/ 90246 h 267888"/>
                <a:gd name="connsiteX59" fmla="*/ 178593 w 267888"/>
                <a:gd name="connsiteY59" fmla="*/ 134894 h 267888"/>
                <a:gd name="connsiteX60" fmla="*/ 133944 w 267888"/>
                <a:gd name="connsiteY60" fmla="*/ 179542 h 267888"/>
                <a:gd name="connsiteX61" fmla="*/ 206141 w 267888"/>
                <a:gd name="connsiteY61" fmla="*/ 46548 h 267888"/>
                <a:gd name="connsiteX62" fmla="*/ 189992 w 267888"/>
                <a:gd name="connsiteY62" fmla="*/ 62697 h 267888"/>
                <a:gd name="connsiteX63" fmla="*/ 206141 w 267888"/>
                <a:gd name="connsiteY63" fmla="*/ 78847 h 267888"/>
                <a:gd name="connsiteX64" fmla="*/ 222291 w 267888"/>
                <a:gd name="connsiteY64" fmla="*/ 62697 h 267888"/>
                <a:gd name="connsiteX65" fmla="*/ 206141 w 267888"/>
                <a:gd name="connsiteY65" fmla="*/ 46548 h 267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267888" h="267888">
                  <a:moveTo>
                    <a:pt x="133944" y="24699"/>
                  </a:moveTo>
                  <a:cubicBezTo>
                    <a:pt x="170043" y="24699"/>
                    <a:pt x="173843" y="24699"/>
                    <a:pt x="188092" y="25649"/>
                  </a:cubicBezTo>
                  <a:cubicBezTo>
                    <a:pt x="201392" y="26599"/>
                    <a:pt x="208041" y="28499"/>
                    <a:pt x="212791" y="30399"/>
                  </a:cubicBezTo>
                  <a:cubicBezTo>
                    <a:pt x="219441" y="33249"/>
                    <a:pt x="223241" y="36099"/>
                    <a:pt x="227990" y="40848"/>
                  </a:cubicBezTo>
                  <a:cubicBezTo>
                    <a:pt x="232740" y="45598"/>
                    <a:pt x="235590" y="50348"/>
                    <a:pt x="238440" y="56048"/>
                  </a:cubicBezTo>
                  <a:cubicBezTo>
                    <a:pt x="240340" y="60797"/>
                    <a:pt x="242240" y="67447"/>
                    <a:pt x="243190" y="80747"/>
                  </a:cubicBezTo>
                  <a:cubicBezTo>
                    <a:pt x="244140" y="94996"/>
                    <a:pt x="244140" y="98796"/>
                    <a:pt x="244140" y="134894"/>
                  </a:cubicBezTo>
                  <a:cubicBezTo>
                    <a:pt x="244140" y="170993"/>
                    <a:pt x="244140" y="174793"/>
                    <a:pt x="243190" y="189042"/>
                  </a:cubicBezTo>
                  <a:cubicBezTo>
                    <a:pt x="242240" y="202342"/>
                    <a:pt x="240340" y="208991"/>
                    <a:pt x="238440" y="213741"/>
                  </a:cubicBezTo>
                  <a:cubicBezTo>
                    <a:pt x="235590" y="220391"/>
                    <a:pt x="232740" y="224191"/>
                    <a:pt x="227990" y="228940"/>
                  </a:cubicBezTo>
                  <a:cubicBezTo>
                    <a:pt x="223241" y="233690"/>
                    <a:pt x="218491" y="236540"/>
                    <a:pt x="212791" y="239390"/>
                  </a:cubicBezTo>
                  <a:cubicBezTo>
                    <a:pt x="208041" y="241290"/>
                    <a:pt x="201392" y="243190"/>
                    <a:pt x="188092" y="244140"/>
                  </a:cubicBezTo>
                  <a:cubicBezTo>
                    <a:pt x="173843" y="245090"/>
                    <a:pt x="170043" y="245090"/>
                    <a:pt x="133944" y="245090"/>
                  </a:cubicBezTo>
                  <a:cubicBezTo>
                    <a:pt x="97846" y="245090"/>
                    <a:pt x="94046" y="245090"/>
                    <a:pt x="79797" y="244140"/>
                  </a:cubicBezTo>
                  <a:cubicBezTo>
                    <a:pt x="66497" y="243190"/>
                    <a:pt x="59848" y="241290"/>
                    <a:pt x="55098" y="239390"/>
                  </a:cubicBezTo>
                  <a:cubicBezTo>
                    <a:pt x="48448" y="236540"/>
                    <a:pt x="44648" y="233690"/>
                    <a:pt x="39898" y="228940"/>
                  </a:cubicBezTo>
                  <a:cubicBezTo>
                    <a:pt x="35149" y="224191"/>
                    <a:pt x="32299" y="219441"/>
                    <a:pt x="29449" y="213741"/>
                  </a:cubicBezTo>
                  <a:cubicBezTo>
                    <a:pt x="27549" y="208991"/>
                    <a:pt x="25649" y="202342"/>
                    <a:pt x="24699" y="189042"/>
                  </a:cubicBezTo>
                  <a:cubicBezTo>
                    <a:pt x="23749" y="174793"/>
                    <a:pt x="23749" y="170993"/>
                    <a:pt x="23749" y="134894"/>
                  </a:cubicBezTo>
                  <a:cubicBezTo>
                    <a:pt x="23749" y="98796"/>
                    <a:pt x="23749" y="94996"/>
                    <a:pt x="24699" y="80747"/>
                  </a:cubicBezTo>
                  <a:cubicBezTo>
                    <a:pt x="25649" y="67447"/>
                    <a:pt x="27549" y="60797"/>
                    <a:pt x="29449" y="56048"/>
                  </a:cubicBezTo>
                  <a:cubicBezTo>
                    <a:pt x="32299" y="49398"/>
                    <a:pt x="35149" y="45598"/>
                    <a:pt x="39898" y="40848"/>
                  </a:cubicBezTo>
                  <a:cubicBezTo>
                    <a:pt x="44648" y="36099"/>
                    <a:pt x="49398" y="33249"/>
                    <a:pt x="55098" y="30399"/>
                  </a:cubicBezTo>
                  <a:cubicBezTo>
                    <a:pt x="59848" y="28499"/>
                    <a:pt x="66497" y="26599"/>
                    <a:pt x="79797" y="25649"/>
                  </a:cubicBezTo>
                  <a:cubicBezTo>
                    <a:pt x="94046" y="24699"/>
                    <a:pt x="97846" y="24699"/>
                    <a:pt x="133944" y="24699"/>
                  </a:cubicBezTo>
                  <a:moveTo>
                    <a:pt x="133944" y="0"/>
                  </a:moveTo>
                  <a:cubicBezTo>
                    <a:pt x="97846" y="0"/>
                    <a:pt x="93096" y="0"/>
                    <a:pt x="78847" y="950"/>
                  </a:cubicBezTo>
                  <a:cubicBezTo>
                    <a:pt x="64597" y="1900"/>
                    <a:pt x="55098" y="3800"/>
                    <a:pt x="46548" y="7600"/>
                  </a:cubicBezTo>
                  <a:cubicBezTo>
                    <a:pt x="37998" y="11400"/>
                    <a:pt x="30399" y="15199"/>
                    <a:pt x="22799" y="22799"/>
                  </a:cubicBezTo>
                  <a:cubicBezTo>
                    <a:pt x="15199" y="30399"/>
                    <a:pt x="10450" y="37998"/>
                    <a:pt x="7600" y="46548"/>
                  </a:cubicBezTo>
                  <a:cubicBezTo>
                    <a:pt x="3800" y="55098"/>
                    <a:pt x="1900" y="64597"/>
                    <a:pt x="950" y="78847"/>
                  </a:cubicBezTo>
                  <a:cubicBezTo>
                    <a:pt x="0" y="93096"/>
                    <a:pt x="0" y="97846"/>
                    <a:pt x="0" y="133944"/>
                  </a:cubicBezTo>
                  <a:cubicBezTo>
                    <a:pt x="0" y="170043"/>
                    <a:pt x="0" y="174793"/>
                    <a:pt x="950" y="189042"/>
                  </a:cubicBezTo>
                  <a:cubicBezTo>
                    <a:pt x="1900" y="203291"/>
                    <a:pt x="3800" y="212791"/>
                    <a:pt x="7600" y="221341"/>
                  </a:cubicBezTo>
                  <a:cubicBezTo>
                    <a:pt x="11400" y="229890"/>
                    <a:pt x="15199" y="237490"/>
                    <a:pt x="22799" y="245090"/>
                  </a:cubicBezTo>
                  <a:cubicBezTo>
                    <a:pt x="30399" y="252689"/>
                    <a:pt x="37998" y="257439"/>
                    <a:pt x="46548" y="260289"/>
                  </a:cubicBezTo>
                  <a:cubicBezTo>
                    <a:pt x="55098" y="264089"/>
                    <a:pt x="64597" y="265989"/>
                    <a:pt x="78847" y="266939"/>
                  </a:cubicBezTo>
                  <a:cubicBezTo>
                    <a:pt x="93096" y="267889"/>
                    <a:pt x="97846" y="267889"/>
                    <a:pt x="133944" y="267889"/>
                  </a:cubicBezTo>
                  <a:cubicBezTo>
                    <a:pt x="170043" y="267889"/>
                    <a:pt x="174793" y="267889"/>
                    <a:pt x="189042" y="266939"/>
                  </a:cubicBezTo>
                  <a:cubicBezTo>
                    <a:pt x="203291" y="265989"/>
                    <a:pt x="212791" y="264089"/>
                    <a:pt x="221341" y="260289"/>
                  </a:cubicBezTo>
                  <a:cubicBezTo>
                    <a:pt x="229890" y="256489"/>
                    <a:pt x="237490" y="252689"/>
                    <a:pt x="245090" y="245090"/>
                  </a:cubicBezTo>
                  <a:cubicBezTo>
                    <a:pt x="252689" y="237490"/>
                    <a:pt x="257439" y="229890"/>
                    <a:pt x="260289" y="221341"/>
                  </a:cubicBezTo>
                  <a:cubicBezTo>
                    <a:pt x="264089" y="212791"/>
                    <a:pt x="265989" y="203291"/>
                    <a:pt x="266939" y="189042"/>
                  </a:cubicBezTo>
                  <a:cubicBezTo>
                    <a:pt x="267889" y="174793"/>
                    <a:pt x="267889" y="170043"/>
                    <a:pt x="267889" y="133944"/>
                  </a:cubicBezTo>
                  <a:cubicBezTo>
                    <a:pt x="267889" y="97846"/>
                    <a:pt x="267889" y="93096"/>
                    <a:pt x="266939" y="78847"/>
                  </a:cubicBezTo>
                  <a:cubicBezTo>
                    <a:pt x="265989" y="64597"/>
                    <a:pt x="264089" y="55098"/>
                    <a:pt x="260289" y="46548"/>
                  </a:cubicBezTo>
                  <a:cubicBezTo>
                    <a:pt x="256489" y="37998"/>
                    <a:pt x="252689" y="30399"/>
                    <a:pt x="245090" y="22799"/>
                  </a:cubicBezTo>
                  <a:cubicBezTo>
                    <a:pt x="237490" y="15199"/>
                    <a:pt x="229890" y="10450"/>
                    <a:pt x="221341" y="7600"/>
                  </a:cubicBezTo>
                  <a:cubicBezTo>
                    <a:pt x="212791" y="3800"/>
                    <a:pt x="203291" y="1900"/>
                    <a:pt x="189042" y="950"/>
                  </a:cubicBezTo>
                  <a:cubicBezTo>
                    <a:pt x="175743" y="0"/>
                    <a:pt x="170993" y="0"/>
                    <a:pt x="133944" y="0"/>
                  </a:cubicBezTo>
                  <a:lnTo>
                    <a:pt x="133944" y="0"/>
                  </a:lnTo>
                  <a:close/>
                  <a:moveTo>
                    <a:pt x="133944" y="65547"/>
                  </a:moveTo>
                  <a:cubicBezTo>
                    <a:pt x="95946" y="65547"/>
                    <a:pt x="64597" y="96896"/>
                    <a:pt x="64597" y="134894"/>
                  </a:cubicBezTo>
                  <a:cubicBezTo>
                    <a:pt x="64597" y="172893"/>
                    <a:pt x="95946" y="204241"/>
                    <a:pt x="133944" y="204241"/>
                  </a:cubicBezTo>
                  <a:cubicBezTo>
                    <a:pt x="171943" y="204241"/>
                    <a:pt x="203291" y="172893"/>
                    <a:pt x="203291" y="134894"/>
                  </a:cubicBezTo>
                  <a:cubicBezTo>
                    <a:pt x="203291" y="96896"/>
                    <a:pt x="172893" y="65547"/>
                    <a:pt x="133944" y="65547"/>
                  </a:cubicBezTo>
                  <a:close/>
                  <a:moveTo>
                    <a:pt x="133944" y="179542"/>
                  </a:moveTo>
                  <a:cubicBezTo>
                    <a:pt x="109245" y="179542"/>
                    <a:pt x="89296" y="159593"/>
                    <a:pt x="89296" y="134894"/>
                  </a:cubicBezTo>
                  <a:cubicBezTo>
                    <a:pt x="89296" y="110195"/>
                    <a:pt x="109245" y="90246"/>
                    <a:pt x="133944" y="90246"/>
                  </a:cubicBezTo>
                  <a:cubicBezTo>
                    <a:pt x="158643" y="90246"/>
                    <a:pt x="178593" y="110195"/>
                    <a:pt x="178593" y="134894"/>
                  </a:cubicBezTo>
                  <a:cubicBezTo>
                    <a:pt x="179542" y="159593"/>
                    <a:pt x="158643" y="179542"/>
                    <a:pt x="133944" y="179542"/>
                  </a:cubicBezTo>
                  <a:close/>
                  <a:moveTo>
                    <a:pt x="206141" y="46548"/>
                  </a:moveTo>
                  <a:cubicBezTo>
                    <a:pt x="197592" y="46548"/>
                    <a:pt x="189992" y="54148"/>
                    <a:pt x="189992" y="62697"/>
                  </a:cubicBezTo>
                  <a:cubicBezTo>
                    <a:pt x="189992" y="71247"/>
                    <a:pt x="197592" y="78847"/>
                    <a:pt x="206141" y="78847"/>
                  </a:cubicBezTo>
                  <a:cubicBezTo>
                    <a:pt x="214691" y="78847"/>
                    <a:pt x="222291" y="71247"/>
                    <a:pt x="222291" y="62697"/>
                  </a:cubicBezTo>
                  <a:cubicBezTo>
                    <a:pt x="222291" y="54148"/>
                    <a:pt x="214691" y="46548"/>
                    <a:pt x="206141" y="46548"/>
                  </a:cubicBezTo>
                  <a:close/>
                </a:path>
              </a:pathLst>
            </a:custGeom>
            <a:solidFill>
              <a:schemeClr val="bg1"/>
            </a:solidFill>
            <a:ln w="94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0" name="Grafik 18">
              <a:extLst>
                <a:ext uri="{FF2B5EF4-FFF2-40B4-BE49-F238E27FC236}">
                  <a16:creationId xmlns:a16="http://schemas.microsoft.com/office/drawing/2014/main" id="{2E643295-648F-B445-B283-A13BE1ACA67E}"/>
                </a:ext>
              </a:extLst>
            </p:cNvPr>
            <p:cNvSpPr/>
            <p:nvPr/>
          </p:nvSpPr>
          <p:spPr>
            <a:xfrm>
              <a:off x="9765104" y="6009694"/>
              <a:ext cx="279288" cy="227990"/>
            </a:xfrm>
            <a:custGeom>
              <a:avLst/>
              <a:gdLst>
                <a:gd name="connsiteX0" fmla="*/ 86446 w 279288"/>
                <a:gd name="connsiteY0" fmla="*/ 227990 h 227990"/>
                <a:gd name="connsiteX1" fmla="*/ 250789 w 279288"/>
                <a:gd name="connsiteY1" fmla="*/ 63647 h 227990"/>
                <a:gd name="connsiteX2" fmla="*/ 250789 w 279288"/>
                <a:gd name="connsiteY2" fmla="*/ 56048 h 227990"/>
                <a:gd name="connsiteX3" fmla="*/ 279288 w 279288"/>
                <a:gd name="connsiteY3" fmla="*/ 26599 h 227990"/>
                <a:gd name="connsiteX4" fmla="*/ 246040 w 279288"/>
                <a:gd name="connsiteY4" fmla="*/ 36098 h 227990"/>
                <a:gd name="connsiteX5" fmla="*/ 271689 w 279288"/>
                <a:gd name="connsiteY5" fmla="*/ 3800 h 227990"/>
                <a:gd name="connsiteX6" fmla="*/ 234640 w 279288"/>
                <a:gd name="connsiteY6" fmla="*/ 18049 h 227990"/>
                <a:gd name="connsiteX7" fmla="*/ 192842 w 279288"/>
                <a:gd name="connsiteY7" fmla="*/ 0 h 227990"/>
                <a:gd name="connsiteX8" fmla="*/ 134894 w 279288"/>
                <a:gd name="connsiteY8" fmla="*/ 57948 h 227990"/>
                <a:gd name="connsiteX9" fmla="*/ 136794 w 279288"/>
                <a:gd name="connsiteY9" fmla="*/ 71247 h 227990"/>
                <a:gd name="connsiteX10" fmla="*/ 18049 w 279288"/>
                <a:gd name="connsiteY10" fmla="*/ 11399 h 227990"/>
                <a:gd name="connsiteX11" fmla="*/ 10450 w 279288"/>
                <a:gd name="connsiteY11" fmla="*/ 40848 h 227990"/>
                <a:gd name="connsiteX12" fmla="*/ 36099 w 279288"/>
                <a:gd name="connsiteY12" fmla="*/ 89296 h 227990"/>
                <a:gd name="connsiteX13" fmla="*/ 9500 w 279288"/>
                <a:gd name="connsiteY13" fmla="*/ 81697 h 227990"/>
                <a:gd name="connsiteX14" fmla="*/ 9500 w 279288"/>
                <a:gd name="connsiteY14" fmla="*/ 82646 h 227990"/>
                <a:gd name="connsiteX15" fmla="*/ 56048 w 279288"/>
                <a:gd name="connsiteY15" fmla="*/ 139644 h 227990"/>
                <a:gd name="connsiteX16" fmla="*/ 40848 w 279288"/>
                <a:gd name="connsiteY16" fmla="*/ 141544 h 227990"/>
                <a:gd name="connsiteX17" fmla="*/ 30399 w 279288"/>
                <a:gd name="connsiteY17" fmla="*/ 140594 h 227990"/>
                <a:gd name="connsiteX18" fmla="*/ 84546 w 279288"/>
                <a:gd name="connsiteY18" fmla="*/ 180492 h 227990"/>
                <a:gd name="connsiteX19" fmla="*/ 13299 w 279288"/>
                <a:gd name="connsiteY19" fmla="*/ 205191 h 227990"/>
                <a:gd name="connsiteX20" fmla="*/ 0 w 279288"/>
                <a:gd name="connsiteY20" fmla="*/ 204241 h 227990"/>
                <a:gd name="connsiteX21" fmla="*/ 86446 w 279288"/>
                <a:gd name="connsiteY21" fmla="*/ 227990 h 227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79288" h="227990">
                  <a:moveTo>
                    <a:pt x="86446" y="227990"/>
                  </a:moveTo>
                  <a:cubicBezTo>
                    <a:pt x="192842" y="227990"/>
                    <a:pt x="250789" y="139644"/>
                    <a:pt x="250789" y="63647"/>
                  </a:cubicBezTo>
                  <a:cubicBezTo>
                    <a:pt x="250789" y="60797"/>
                    <a:pt x="250789" y="58897"/>
                    <a:pt x="250789" y="56048"/>
                  </a:cubicBezTo>
                  <a:cubicBezTo>
                    <a:pt x="262189" y="47498"/>
                    <a:pt x="271689" y="37998"/>
                    <a:pt x="279288" y="26599"/>
                  </a:cubicBezTo>
                  <a:cubicBezTo>
                    <a:pt x="268839" y="31349"/>
                    <a:pt x="257439" y="34199"/>
                    <a:pt x="246040" y="36098"/>
                  </a:cubicBezTo>
                  <a:cubicBezTo>
                    <a:pt x="258389" y="28499"/>
                    <a:pt x="266939" y="18049"/>
                    <a:pt x="271689" y="3800"/>
                  </a:cubicBezTo>
                  <a:cubicBezTo>
                    <a:pt x="260289" y="10450"/>
                    <a:pt x="247940" y="15199"/>
                    <a:pt x="234640" y="18049"/>
                  </a:cubicBezTo>
                  <a:cubicBezTo>
                    <a:pt x="224191" y="6650"/>
                    <a:pt x="208991" y="0"/>
                    <a:pt x="192842" y="0"/>
                  </a:cubicBezTo>
                  <a:cubicBezTo>
                    <a:pt x="160543" y="0"/>
                    <a:pt x="134894" y="25649"/>
                    <a:pt x="134894" y="57948"/>
                  </a:cubicBezTo>
                  <a:cubicBezTo>
                    <a:pt x="134894" y="62697"/>
                    <a:pt x="135844" y="66497"/>
                    <a:pt x="136794" y="71247"/>
                  </a:cubicBezTo>
                  <a:cubicBezTo>
                    <a:pt x="89296" y="68397"/>
                    <a:pt x="46548" y="45598"/>
                    <a:pt x="18049" y="11399"/>
                  </a:cubicBezTo>
                  <a:cubicBezTo>
                    <a:pt x="13299" y="19949"/>
                    <a:pt x="10450" y="29449"/>
                    <a:pt x="10450" y="40848"/>
                  </a:cubicBezTo>
                  <a:cubicBezTo>
                    <a:pt x="10450" y="60797"/>
                    <a:pt x="20899" y="78847"/>
                    <a:pt x="36099" y="89296"/>
                  </a:cubicBezTo>
                  <a:cubicBezTo>
                    <a:pt x="26599" y="89296"/>
                    <a:pt x="18049" y="86446"/>
                    <a:pt x="9500" y="81697"/>
                  </a:cubicBezTo>
                  <a:cubicBezTo>
                    <a:pt x="9500" y="81697"/>
                    <a:pt x="9500" y="82646"/>
                    <a:pt x="9500" y="82646"/>
                  </a:cubicBezTo>
                  <a:cubicBezTo>
                    <a:pt x="9500" y="110195"/>
                    <a:pt x="29449" y="133944"/>
                    <a:pt x="56048" y="139644"/>
                  </a:cubicBezTo>
                  <a:cubicBezTo>
                    <a:pt x="51298" y="140594"/>
                    <a:pt x="46548" y="141544"/>
                    <a:pt x="40848" y="141544"/>
                  </a:cubicBezTo>
                  <a:cubicBezTo>
                    <a:pt x="37048" y="141544"/>
                    <a:pt x="33249" y="141544"/>
                    <a:pt x="30399" y="140594"/>
                  </a:cubicBezTo>
                  <a:cubicBezTo>
                    <a:pt x="37998" y="163393"/>
                    <a:pt x="58897" y="180492"/>
                    <a:pt x="84546" y="180492"/>
                  </a:cubicBezTo>
                  <a:cubicBezTo>
                    <a:pt x="64597" y="195692"/>
                    <a:pt x="39898" y="205191"/>
                    <a:pt x="13299" y="205191"/>
                  </a:cubicBezTo>
                  <a:cubicBezTo>
                    <a:pt x="8550" y="205191"/>
                    <a:pt x="3800" y="205191"/>
                    <a:pt x="0" y="204241"/>
                  </a:cubicBezTo>
                  <a:cubicBezTo>
                    <a:pt x="23749" y="218491"/>
                    <a:pt x="54148" y="227990"/>
                    <a:pt x="86446" y="227990"/>
                  </a:cubicBezTo>
                </a:path>
              </a:pathLst>
            </a:custGeom>
            <a:solidFill>
              <a:srgbClr val="FFFFFF"/>
            </a:solidFill>
            <a:ln w="94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31" name="Kombinationstegning 30">
              <a:extLst>
                <a:ext uri="{FF2B5EF4-FFF2-40B4-BE49-F238E27FC236}">
                  <a16:creationId xmlns:a16="http://schemas.microsoft.com/office/drawing/2014/main" id="{F6C698E1-9D18-FB45-889A-590CE42B85B2}"/>
                </a:ext>
              </a:extLst>
            </p:cNvPr>
            <p:cNvSpPr/>
            <p:nvPr/>
          </p:nvSpPr>
          <p:spPr>
            <a:xfrm>
              <a:off x="10240866" y="6008348"/>
              <a:ext cx="324886" cy="227990"/>
            </a:xfrm>
            <a:custGeom>
              <a:avLst/>
              <a:gdLst>
                <a:gd name="connsiteX0" fmla="*/ 162443 w 324886"/>
                <a:gd name="connsiteY0" fmla="*/ 0 h 227990"/>
                <a:gd name="connsiteX1" fmla="*/ 289738 w 324886"/>
                <a:gd name="connsiteY1" fmla="*/ 6650 h 227990"/>
                <a:gd name="connsiteX2" fmla="*/ 318237 w 324886"/>
                <a:gd name="connsiteY2" fmla="*/ 35149 h 227990"/>
                <a:gd name="connsiteX3" fmla="*/ 324886 w 324886"/>
                <a:gd name="connsiteY3" fmla="*/ 113995 h 227990"/>
                <a:gd name="connsiteX4" fmla="*/ 318237 w 324886"/>
                <a:gd name="connsiteY4" fmla="*/ 192842 h 227990"/>
                <a:gd name="connsiteX5" fmla="*/ 289738 w 324886"/>
                <a:gd name="connsiteY5" fmla="*/ 221341 h 227990"/>
                <a:gd name="connsiteX6" fmla="*/ 162443 w 324886"/>
                <a:gd name="connsiteY6" fmla="*/ 227990 h 227990"/>
                <a:gd name="connsiteX7" fmla="*/ 35148 w 324886"/>
                <a:gd name="connsiteY7" fmla="*/ 221341 h 227990"/>
                <a:gd name="connsiteX8" fmla="*/ 6650 w 324886"/>
                <a:gd name="connsiteY8" fmla="*/ 192842 h 227990"/>
                <a:gd name="connsiteX9" fmla="*/ 0 w 324886"/>
                <a:gd name="connsiteY9" fmla="*/ 113995 h 227990"/>
                <a:gd name="connsiteX10" fmla="*/ 6650 w 324886"/>
                <a:gd name="connsiteY10" fmla="*/ 35149 h 227990"/>
                <a:gd name="connsiteX11" fmla="*/ 35148 w 324886"/>
                <a:gd name="connsiteY11" fmla="*/ 6650 h 227990"/>
                <a:gd name="connsiteX12" fmla="*/ 162443 w 324886"/>
                <a:gd name="connsiteY12" fmla="*/ 0 h 227990"/>
                <a:gd name="connsiteX13" fmla="*/ 129194 w 324886"/>
                <a:gd name="connsiteY13" fmla="*/ 65548 h 227990"/>
                <a:gd name="connsiteX14" fmla="*/ 129194 w 324886"/>
                <a:gd name="connsiteY14" fmla="*/ 161494 h 227990"/>
                <a:gd name="connsiteX15" fmla="*/ 214690 w 324886"/>
                <a:gd name="connsiteY15" fmla="*/ 113046 h 227990"/>
                <a:gd name="connsiteX16" fmla="*/ 129194 w 324886"/>
                <a:gd name="connsiteY16" fmla="*/ 65548 h 227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4886" h="227990">
                  <a:moveTo>
                    <a:pt x="162443" y="0"/>
                  </a:moveTo>
                  <a:cubicBezTo>
                    <a:pt x="162443" y="0"/>
                    <a:pt x="264089" y="0"/>
                    <a:pt x="289738" y="6650"/>
                  </a:cubicBezTo>
                  <a:cubicBezTo>
                    <a:pt x="303037" y="10450"/>
                    <a:pt x="314437" y="20899"/>
                    <a:pt x="318237" y="35149"/>
                  </a:cubicBezTo>
                  <a:cubicBezTo>
                    <a:pt x="324886" y="59848"/>
                    <a:pt x="324886" y="113995"/>
                    <a:pt x="324886" y="113995"/>
                  </a:cubicBezTo>
                  <a:cubicBezTo>
                    <a:pt x="324886" y="113995"/>
                    <a:pt x="324886" y="167193"/>
                    <a:pt x="318237" y="192842"/>
                  </a:cubicBezTo>
                  <a:cubicBezTo>
                    <a:pt x="314437" y="206141"/>
                    <a:pt x="303987" y="217541"/>
                    <a:pt x="289738" y="221341"/>
                  </a:cubicBezTo>
                  <a:cubicBezTo>
                    <a:pt x="264089" y="227990"/>
                    <a:pt x="162443" y="227990"/>
                    <a:pt x="162443" y="227990"/>
                  </a:cubicBezTo>
                  <a:cubicBezTo>
                    <a:pt x="162443" y="227990"/>
                    <a:pt x="60797" y="227990"/>
                    <a:pt x="35148" y="221341"/>
                  </a:cubicBezTo>
                  <a:cubicBezTo>
                    <a:pt x="21849" y="217541"/>
                    <a:pt x="10450" y="207091"/>
                    <a:pt x="6650" y="192842"/>
                  </a:cubicBezTo>
                  <a:cubicBezTo>
                    <a:pt x="0" y="167193"/>
                    <a:pt x="0" y="113995"/>
                    <a:pt x="0" y="113995"/>
                  </a:cubicBezTo>
                  <a:cubicBezTo>
                    <a:pt x="0" y="113995"/>
                    <a:pt x="0" y="60797"/>
                    <a:pt x="6650" y="35149"/>
                  </a:cubicBezTo>
                  <a:cubicBezTo>
                    <a:pt x="10450" y="21849"/>
                    <a:pt x="20899" y="10450"/>
                    <a:pt x="35148" y="6650"/>
                  </a:cubicBezTo>
                  <a:cubicBezTo>
                    <a:pt x="60797" y="0"/>
                    <a:pt x="162443" y="0"/>
                    <a:pt x="162443" y="0"/>
                  </a:cubicBezTo>
                  <a:close/>
                  <a:moveTo>
                    <a:pt x="129194" y="65548"/>
                  </a:moveTo>
                  <a:lnTo>
                    <a:pt x="129194" y="161494"/>
                  </a:lnTo>
                  <a:lnTo>
                    <a:pt x="214690" y="113046"/>
                  </a:lnTo>
                  <a:lnTo>
                    <a:pt x="129194" y="65548"/>
                  </a:lnTo>
                  <a:close/>
                </a:path>
              </a:pathLst>
            </a:custGeom>
            <a:solidFill>
              <a:schemeClr val="bg1"/>
            </a:solidFill>
            <a:ln w="94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  <p:sp>
        <p:nvSpPr>
          <p:cNvPr id="19" name="Kombinationstegning 18">
            <a:extLst>
              <a:ext uri="{FF2B5EF4-FFF2-40B4-BE49-F238E27FC236}">
                <a16:creationId xmlns:a16="http://schemas.microsoft.com/office/drawing/2014/main" id="{A8A708DB-3DDF-A84C-8F0E-B5FFBC0C1309}"/>
              </a:ext>
            </a:extLst>
          </p:cNvPr>
          <p:cNvSpPr/>
          <p:nvPr/>
        </p:nvSpPr>
        <p:spPr>
          <a:xfrm>
            <a:off x="11091193" y="1044295"/>
            <a:ext cx="573888" cy="438037"/>
          </a:xfrm>
          <a:custGeom>
            <a:avLst/>
            <a:gdLst>
              <a:gd name="connsiteX0" fmla="*/ 287415 w 573888"/>
              <a:gd name="connsiteY0" fmla="*/ 409737 h 438037"/>
              <a:gd name="connsiteX1" fmla="*/ 233525 w 573888"/>
              <a:gd name="connsiteY1" fmla="*/ 425824 h 438037"/>
              <a:gd name="connsiteX2" fmla="*/ 0 w 573888"/>
              <a:gd name="connsiteY2" fmla="*/ 304700 h 438037"/>
              <a:gd name="connsiteX3" fmla="*/ 145598 w 573888"/>
              <a:gd name="connsiteY3" fmla="*/ 186416 h 438037"/>
              <a:gd name="connsiteX4" fmla="*/ 154107 w 573888"/>
              <a:gd name="connsiteY4" fmla="*/ 185470 h 438037"/>
              <a:gd name="connsiteX5" fmla="*/ 152217 w 573888"/>
              <a:gd name="connsiteY5" fmla="*/ 175061 h 438037"/>
              <a:gd name="connsiteX6" fmla="*/ 168289 w 573888"/>
              <a:gd name="connsiteY6" fmla="*/ 63400 h 438037"/>
              <a:gd name="connsiteX7" fmla="*/ 287415 w 573888"/>
              <a:gd name="connsiteY7" fmla="*/ 0 h 438037"/>
              <a:gd name="connsiteX8" fmla="*/ 404650 w 573888"/>
              <a:gd name="connsiteY8" fmla="*/ 63400 h 438037"/>
              <a:gd name="connsiteX9" fmla="*/ 420723 w 573888"/>
              <a:gd name="connsiteY9" fmla="*/ 175061 h 438037"/>
              <a:gd name="connsiteX10" fmla="*/ 418832 w 573888"/>
              <a:gd name="connsiteY10" fmla="*/ 185470 h 438037"/>
              <a:gd name="connsiteX11" fmla="*/ 427341 w 573888"/>
              <a:gd name="connsiteY11" fmla="*/ 186416 h 438037"/>
              <a:gd name="connsiteX12" fmla="*/ 573885 w 573888"/>
              <a:gd name="connsiteY12" fmla="*/ 304700 h 438037"/>
              <a:gd name="connsiteX13" fmla="*/ 340360 w 573888"/>
              <a:gd name="connsiteY13" fmla="*/ 426770 h 438037"/>
              <a:gd name="connsiteX14" fmla="*/ 287415 w 573888"/>
              <a:gd name="connsiteY14" fmla="*/ 409737 h 438037"/>
              <a:gd name="connsiteX15" fmla="*/ 339415 w 573888"/>
              <a:gd name="connsiteY15" fmla="*/ 354853 h 438037"/>
              <a:gd name="connsiteX16" fmla="*/ 502976 w 573888"/>
              <a:gd name="connsiteY16" fmla="*/ 303754 h 438037"/>
              <a:gd name="connsiteX17" fmla="*/ 400868 w 573888"/>
              <a:gd name="connsiteY17" fmla="*/ 237515 h 438037"/>
              <a:gd name="connsiteX18" fmla="*/ 331851 w 573888"/>
              <a:gd name="connsiteY18" fmla="*/ 267796 h 438037"/>
              <a:gd name="connsiteX19" fmla="*/ 334687 w 573888"/>
              <a:gd name="connsiteY19" fmla="*/ 254548 h 438037"/>
              <a:gd name="connsiteX20" fmla="*/ 359269 w 573888"/>
              <a:gd name="connsiteY20" fmla="*/ 127747 h 438037"/>
              <a:gd name="connsiteX21" fmla="*/ 286470 w 573888"/>
              <a:gd name="connsiteY21" fmla="*/ 72863 h 438037"/>
              <a:gd name="connsiteX22" fmla="*/ 214616 w 573888"/>
              <a:gd name="connsiteY22" fmla="*/ 127747 h 438037"/>
              <a:gd name="connsiteX23" fmla="*/ 240143 w 573888"/>
              <a:gd name="connsiteY23" fmla="*/ 254548 h 438037"/>
              <a:gd name="connsiteX24" fmla="*/ 242034 w 573888"/>
              <a:gd name="connsiteY24" fmla="*/ 267796 h 438037"/>
              <a:gd name="connsiteX25" fmla="*/ 173016 w 573888"/>
              <a:gd name="connsiteY25" fmla="*/ 237515 h 438037"/>
              <a:gd name="connsiteX26" fmla="*/ 70908 w 573888"/>
              <a:gd name="connsiteY26" fmla="*/ 303754 h 438037"/>
              <a:gd name="connsiteX27" fmla="*/ 234470 w 573888"/>
              <a:gd name="connsiteY27" fmla="*/ 354853 h 438037"/>
              <a:gd name="connsiteX28" fmla="*/ 286470 w 573888"/>
              <a:gd name="connsiteY28" fmla="*/ 337820 h 438037"/>
              <a:gd name="connsiteX29" fmla="*/ 339415 w 573888"/>
              <a:gd name="connsiteY29" fmla="*/ 354853 h 438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73888" h="438037">
                <a:moveTo>
                  <a:pt x="287415" y="409737"/>
                </a:moveTo>
                <a:cubicBezTo>
                  <a:pt x="278906" y="409737"/>
                  <a:pt x="267561" y="410683"/>
                  <a:pt x="233525" y="425824"/>
                </a:cubicBezTo>
                <a:cubicBezTo>
                  <a:pt x="173016" y="455158"/>
                  <a:pt x="0" y="435286"/>
                  <a:pt x="0" y="304700"/>
                </a:cubicBezTo>
                <a:cubicBezTo>
                  <a:pt x="0" y="174115"/>
                  <a:pt x="145598" y="186416"/>
                  <a:pt x="145598" y="186416"/>
                </a:cubicBezTo>
                <a:cubicBezTo>
                  <a:pt x="149380" y="186416"/>
                  <a:pt x="153162" y="187362"/>
                  <a:pt x="154107" y="185470"/>
                </a:cubicBezTo>
                <a:cubicBezTo>
                  <a:pt x="155053" y="184524"/>
                  <a:pt x="153162" y="176953"/>
                  <a:pt x="152217" y="175061"/>
                </a:cubicBezTo>
                <a:cubicBezTo>
                  <a:pt x="151271" y="173168"/>
                  <a:pt x="134253" y="115445"/>
                  <a:pt x="168289" y="63400"/>
                </a:cubicBezTo>
                <a:cubicBezTo>
                  <a:pt x="210834" y="946"/>
                  <a:pt x="280797" y="0"/>
                  <a:pt x="287415" y="0"/>
                </a:cubicBezTo>
                <a:cubicBezTo>
                  <a:pt x="293088" y="0"/>
                  <a:pt x="363996" y="946"/>
                  <a:pt x="404650" y="63400"/>
                </a:cubicBezTo>
                <a:cubicBezTo>
                  <a:pt x="438686" y="115445"/>
                  <a:pt x="421668" y="172222"/>
                  <a:pt x="420723" y="175061"/>
                </a:cubicBezTo>
                <a:cubicBezTo>
                  <a:pt x="419777" y="177900"/>
                  <a:pt x="417886" y="184524"/>
                  <a:pt x="418832" y="185470"/>
                </a:cubicBezTo>
                <a:cubicBezTo>
                  <a:pt x="419777" y="186416"/>
                  <a:pt x="423559" y="186416"/>
                  <a:pt x="427341" y="186416"/>
                </a:cubicBezTo>
                <a:cubicBezTo>
                  <a:pt x="427341" y="186416"/>
                  <a:pt x="573885" y="175061"/>
                  <a:pt x="573885" y="304700"/>
                </a:cubicBezTo>
                <a:cubicBezTo>
                  <a:pt x="574830" y="435286"/>
                  <a:pt x="401814" y="455158"/>
                  <a:pt x="340360" y="426770"/>
                </a:cubicBezTo>
                <a:cubicBezTo>
                  <a:pt x="306324" y="410683"/>
                  <a:pt x="295924" y="409737"/>
                  <a:pt x="287415" y="409737"/>
                </a:cubicBezTo>
                <a:close/>
                <a:moveTo>
                  <a:pt x="339415" y="354853"/>
                </a:moveTo>
                <a:cubicBezTo>
                  <a:pt x="398978" y="386080"/>
                  <a:pt x="502976" y="371886"/>
                  <a:pt x="502976" y="303754"/>
                </a:cubicBezTo>
                <a:cubicBezTo>
                  <a:pt x="502976" y="252655"/>
                  <a:pt x="445304" y="228998"/>
                  <a:pt x="400868" y="237515"/>
                </a:cubicBezTo>
                <a:cubicBezTo>
                  <a:pt x="368723" y="244139"/>
                  <a:pt x="340360" y="263064"/>
                  <a:pt x="331851" y="267796"/>
                </a:cubicBezTo>
                <a:cubicBezTo>
                  <a:pt x="324287" y="271581"/>
                  <a:pt x="324287" y="267796"/>
                  <a:pt x="334687" y="254548"/>
                </a:cubicBezTo>
                <a:cubicBezTo>
                  <a:pt x="349814" y="234676"/>
                  <a:pt x="382905" y="196825"/>
                  <a:pt x="359269" y="127747"/>
                </a:cubicBezTo>
                <a:cubicBezTo>
                  <a:pt x="339415" y="70024"/>
                  <a:pt x="287415" y="72863"/>
                  <a:pt x="286470" y="72863"/>
                </a:cubicBezTo>
                <a:cubicBezTo>
                  <a:pt x="285524" y="72863"/>
                  <a:pt x="233525" y="70971"/>
                  <a:pt x="214616" y="127747"/>
                </a:cubicBezTo>
                <a:cubicBezTo>
                  <a:pt x="190980" y="196825"/>
                  <a:pt x="224070" y="234676"/>
                  <a:pt x="240143" y="254548"/>
                </a:cubicBezTo>
                <a:cubicBezTo>
                  <a:pt x="250543" y="267796"/>
                  <a:pt x="250543" y="271581"/>
                  <a:pt x="242034" y="267796"/>
                </a:cubicBezTo>
                <a:cubicBezTo>
                  <a:pt x="233525" y="264011"/>
                  <a:pt x="205161" y="244139"/>
                  <a:pt x="173016" y="237515"/>
                </a:cubicBezTo>
                <a:cubicBezTo>
                  <a:pt x="128580" y="228998"/>
                  <a:pt x="70908" y="252655"/>
                  <a:pt x="70908" y="303754"/>
                </a:cubicBezTo>
                <a:cubicBezTo>
                  <a:pt x="70908" y="371886"/>
                  <a:pt x="174907" y="386080"/>
                  <a:pt x="234470" y="354853"/>
                </a:cubicBezTo>
                <a:cubicBezTo>
                  <a:pt x="267561" y="337820"/>
                  <a:pt x="280797" y="337820"/>
                  <a:pt x="286470" y="337820"/>
                </a:cubicBezTo>
                <a:cubicBezTo>
                  <a:pt x="293088" y="337820"/>
                  <a:pt x="306324" y="337820"/>
                  <a:pt x="339415" y="354853"/>
                </a:cubicBezTo>
                <a:close/>
              </a:path>
            </a:pathLst>
          </a:custGeom>
          <a:solidFill>
            <a:schemeClr val="bg1"/>
          </a:solidFill>
          <a:ln w="9419" cap="flat">
            <a:noFill/>
            <a:prstDash val="solid"/>
            <a:miter/>
          </a:ln>
        </p:spPr>
        <p:txBody>
          <a:bodyPr rtlCol="0" anchor="ctr"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590404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1_Titel og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</p:spPr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tabel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  <a:prstGeom prst="rect">
            <a:avLst/>
          </a:prstGeom>
        </p:spPr>
        <p:txBody>
          <a:bodyPr/>
          <a:lstStyle/>
          <a:p>
            <a:pPr lvl="0"/>
            <a:endParaRPr lang="da-DK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399128-C501-48C2-AADB-936280D2D0F9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142802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E003D2-1D80-37B3-709E-6F525A9B4A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8B74A074-0226-A211-2565-035786731F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56B4587-75F4-7E19-6863-D926FF72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577C2-864F-422F-93F6-644F9D245061}" type="datetimeFigureOut">
              <a:rPr lang="da-DK" smtClean="0"/>
              <a:t>21-11-2025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FC21ACD-1E98-4E8A-39A7-774676368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44B1791-C008-BF68-D19A-04A845BBC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A0AC3-DCF6-4989-BC30-53A8A7B6518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800397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25E8FE-6583-11A3-0D6B-342C0FF2F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73A9532-5FA6-F2B7-8744-FEDE028CEC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8282718-4DA0-11E7-9F29-3BE99C633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577C2-864F-422F-93F6-644F9D245061}" type="datetimeFigureOut">
              <a:rPr lang="da-DK" smtClean="0"/>
              <a:t>21-11-2025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E6DBA25-64C7-2CBF-143B-46BB2A6A1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6435C0F-2DA4-6428-A340-8AC281905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A0AC3-DCF6-4989-BC30-53A8A7B6518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44068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52F8E1-539B-2210-412E-9FD3D7681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1C87B10-8236-A76C-5B0D-6D063CC63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FC74F24-5FFF-18CE-0F6F-12C6D1549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577C2-864F-422F-93F6-644F9D245061}" type="datetimeFigureOut">
              <a:rPr lang="da-DK" smtClean="0"/>
              <a:t>21-11-2025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3C2642D-06A9-428F-4702-2D510D376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0F8D927-4B8E-96EE-BC06-DEDCB9823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A0AC3-DCF6-4989-BC30-53A8A7B6518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920176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A33EE1-DADA-BDF6-EA27-DBD6EEBEC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82D0456-6073-0A15-CFC2-E9959EB31A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190124F0-4EE5-0AEF-DE95-C6145FAAB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055751FF-3A1A-055B-A823-510B2E26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577C2-864F-422F-93F6-644F9D245061}" type="datetimeFigureOut">
              <a:rPr lang="da-DK" smtClean="0"/>
              <a:t>21-11-2025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A1B446E7-9F32-31C4-9075-287F0E599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234BA4E2-467D-136B-B0C8-85E4A844F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A0AC3-DCF6-4989-BC30-53A8A7B6518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54635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9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EE115A-7111-E941-8C9A-91E8ECF8E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8" y="504000"/>
            <a:ext cx="9109075" cy="1080000"/>
          </a:xfrm>
        </p:spPr>
        <p:txBody>
          <a:bodyPr anchor="b" anchorCtr="0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8FD44B2-2F59-134A-A9CE-0345363F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pPr algn="r"/>
            <a:fld id="{C062C3A9-4E77-4158-8095-93182401335A}" type="datetime1">
              <a:rPr lang="da-DK" smtClean="0"/>
              <a:pPr algn="r"/>
              <a:t>21-11-2025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742D865C-0FC0-4044-9564-01460DDA4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a-DK"/>
              <a:t>Diabetesforeningen PowerPoint skabelon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022291A8-2C91-9D41-BC70-41D0BA479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3AB3-2C13-419E-B57C-FAE847DCE83C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3FAE44BE-F1FB-6D47-AB6F-E5C2541D5B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47735" y="1881188"/>
            <a:ext cx="9109078" cy="4356100"/>
          </a:xfrm>
        </p:spPr>
        <p:txBody>
          <a:bodyPr/>
          <a:lstStyle>
            <a:lvl1pPr defTabSz="1080000">
              <a:lnSpc>
                <a:spcPts val="2400"/>
              </a:lnSpc>
              <a:spcBef>
                <a:spcPts val="1000"/>
              </a:spcBef>
              <a:buNone/>
              <a:tabLst>
                <a:tab pos="1800000" algn="l"/>
                <a:tab pos="1980000" algn="l"/>
              </a:tabLst>
              <a:defRPr sz="20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grpSp>
        <p:nvGrpSpPr>
          <p:cNvPr id="14" name="Gruppe 13">
            <a:extLst>
              <a:ext uri="{FF2B5EF4-FFF2-40B4-BE49-F238E27FC236}">
                <a16:creationId xmlns:a16="http://schemas.microsoft.com/office/drawing/2014/main" id="{48F29789-BAD3-F74F-BD3F-BB57C6C3A5EA}"/>
              </a:ext>
            </a:extLst>
          </p:cNvPr>
          <p:cNvGrpSpPr/>
          <p:nvPr userDrawn="1"/>
        </p:nvGrpSpPr>
        <p:grpSpPr>
          <a:xfrm>
            <a:off x="13417431" y="0"/>
            <a:ext cx="1989145" cy="4358662"/>
            <a:chOff x="12401431" y="0"/>
            <a:chExt cx="1989145" cy="4358662"/>
          </a:xfrm>
        </p:grpSpPr>
        <p:pic>
          <p:nvPicPr>
            <p:cNvPr id="15" name="Billede 14">
              <a:extLst>
                <a:ext uri="{FF2B5EF4-FFF2-40B4-BE49-F238E27FC236}">
                  <a16:creationId xmlns:a16="http://schemas.microsoft.com/office/drawing/2014/main" id="{2B3A6F04-9714-7748-B975-3B671C8EF2F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984"/>
            <a:stretch/>
          </p:blipFill>
          <p:spPr>
            <a:xfrm>
              <a:off x="12401431" y="353973"/>
              <a:ext cx="1800000" cy="3456215"/>
            </a:xfrm>
            <a:prstGeom prst="rect">
              <a:avLst/>
            </a:prstGeom>
            <a:ln w="6350">
              <a:solidFill>
                <a:schemeClr val="tx2"/>
              </a:solidFill>
            </a:ln>
          </p:spPr>
        </p:pic>
        <p:sp>
          <p:nvSpPr>
            <p:cNvPr id="16" name="Tekstfelt 15">
              <a:extLst>
                <a:ext uri="{FF2B5EF4-FFF2-40B4-BE49-F238E27FC236}">
                  <a16:creationId xmlns:a16="http://schemas.microsoft.com/office/drawing/2014/main" id="{DD884BB7-3DD9-2C46-B8A8-86F3B73869DE}"/>
                </a:ext>
              </a:extLst>
            </p:cNvPr>
            <p:cNvSpPr txBox="1"/>
            <p:nvPr userDrawn="1"/>
          </p:nvSpPr>
          <p:spPr>
            <a:xfrm>
              <a:off x="12401431" y="0"/>
              <a:ext cx="1989145" cy="4037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ts val="1600"/>
                </a:lnSpc>
              </a:pPr>
              <a:r>
                <a:rPr lang="da-DK" sz="1400" b="1">
                  <a:solidFill>
                    <a:schemeClr val="tx2"/>
                  </a:solidFill>
                </a:rPr>
                <a:t>Skift baggrundsfarve</a:t>
              </a:r>
            </a:p>
          </p:txBody>
        </p:sp>
        <p:sp>
          <p:nvSpPr>
            <p:cNvPr id="17" name="Tekstfelt 16">
              <a:extLst>
                <a:ext uri="{FF2B5EF4-FFF2-40B4-BE49-F238E27FC236}">
                  <a16:creationId xmlns:a16="http://schemas.microsoft.com/office/drawing/2014/main" id="{63CB4DBE-9487-6643-AD09-A517619CC1B0}"/>
                </a:ext>
              </a:extLst>
            </p:cNvPr>
            <p:cNvSpPr txBox="1"/>
            <p:nvPr userDrawn="1"/>
          </p:nvSpPr>
          <p:spPr>
            <a:xfrm>
              <a:off x="12401431" y="3896997"/>
              <a:ext cx="1893333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1200"/>
                </a:lnSpc>
                <a:spcAft>
                  <a:spcPts val="600"/>
                </a:spcAft>
              </a:pPr>
              <a:r>
                <a:rPr lang="da-DK" sz="1000">
                  <a:solidFill>
                    <a:schemeClr val="tx2"/>
                  </a:solidFill>
                </a:rPr>
                <a:t>Vælg ”Massiv udfyldning” og vælg derefter den ønskede farve i den indbyggede </a:t>
              </a:r>
              <a:r>
                <a:rPr lang="da-DK" sz="1000" err="1">
                  <a:solidFill>
                    <a:schemeClr val="tx2"/>
                  </a:solidFill>
                </a:rPr>
                <a:t>farvepalette</a:t>
              </a:r>
              <a:r>
                <a:rPr lang="da-DK" sz="1000">
                  <a:solidFill>
                    <a:schemeClr val="tx2"/>
                  </a:solidFill>
                </a:rPr>
                <a:t>.</a:t>
              </a:r>
            </a:p>
          </p:txBody>
        </p:sp>
      </p:grpSp>
      <p:sp>
        <p:nvSpPr>
          <p:cNvPr id="11" name="Kombinationstegning 10">
            <a:extLst>
              <a:ext uri="{FF2B5EF4-FFF2-40B4-BE49-F238E27FC236}">
                <a16:creationId xmlns:a16="http://schemas.microsoft.com/office/drawing/2014/main" id="{790FE6C2-6B13-1B48-B7EE-1BC9F281BC10}"/>
              </a:ext>
            </a:extLst>
          </p:cNvPr>
          <p:cNvSpPr/>
          <p:nvPr/>
        </p:nvSpPr>
        <p:spPr>
          <a:xfrm>
            <a:off x="11091193" y="1044295"/>
            <a:ext cx="573888" cy="438037"/>
          </a:xfrm>
          <a:custGeom>
            <a:avLst/>
            <a:gdLst>
              <a:gd name="connsiteX0" fmla="*/ 287415 w 573888"/>
              <a:gd name="connsiteY0" fmla="*/ 409737 h 438037"/>
              <a:gd name="connsiteX1" fmla="*/ 233525 w 573888"/>
              <a:gd name="connsiteY1" fmla="*/ 425824 h 438037"/>
              <a:gd name="connsiteX2" fmla="*/ 0 w 573888"/>
              <a:gd name="connsiteY2" fmla="*/ 304700 h 438037"/>
              <a:gd name="connsiteX3" fmla="*/ 145598 w 573888"/>
              <a:gd name="connsiteY3" fmla="*/ 186416 h 438037"/>
              <a:gd name="connsiteX4" fmla="*/ 154107 w 573888"/>
              <a:gd name="connsiteY4" fmla="*/ 185470 h 438037"/>
              <a:gd name="connsiteX5" fmla="*/ 152217 w 573888"/>
              <a:gd name="connsiteY5" fmla="*/ 175061 h 438037"/>
              <a:gd name="connsiteX6" fmla="*/ 168289 w 573888"/>
              <a:gd name="connsiteY6" fmla="*/ 63400 h 438037"/>
              <a:gd name="connsiteX7" fmla="*/ 287415 w 573888"/>
              <a:gd name="connsiteY7" fmla="*/ 0 h 438037"/>
              <a:gd name="connsiteX8" fmla="*/ 404650 w 573888"/>
              <a:gd name="connsiteY8" fmla="*/ 63400 h 438037"/>
              <a:gd name="connsiteX9" fmla="*/ 420723 w 573888"/>
              <a:gd name="connsiteY9" fmla="*/ 175061 h 438037"/>
              <a:gd name="connsiteX10" fmla="*/ 418832 w 573888"/>
              <a:gd name="connsiteY10" fmla="*/ 185470 h 438037"/>
              <a:gd name="connsiteX11" fmla="*/ 427341 w 573888"/>
              <a:gd name="connsiteY11" fmla="*/ 186416 h 438037"/>
              <a:gd name="connsiteX12" fmla="*/ 573885 w 573888"/>
              <a:gd name="connsiteY12" fmla="*/ 304700 h 438037"/>
              <a:gd name="connsiteX13" fmla="*/ 340360 w 573888"/>
              <a:gd name="connsiteY13" fmla="*/ 426770 h 438037"/>
              <a:gd name="connsiteX14" fmla="*/ 287415 w 573888"/>
              <a:gd name="connsiteY14" fmla="*/ 409737 h 438037"/>
              <a:gd name="connsiteX15" fmla="*/ 339415 w 573888"/>
              <a:gd name="connsiteY15" fmla="*/ 354853 h 438037"/>
              <a:gd name="connsiteX16" fmla="*/ 502976 w 573888"/>
              <a:gd name="connsiteY16" fmla="*/ 303754 h 438037"/>
              <a:gd name="connsiteX17" fmla="*/ 400868 w 573888"/>
              <a:gd name="connsiteY17" fmla="*/ 237515 h 438037"/>
              <a:gd name="connsiteX18" fmla="*/ 331851 w 573888"/>
              <a:gd name="connsiteY18" fmla="*/ 267796 h 438037"/>
              <a:gd name="connsiteX19" fmla="*/ 334687 w 573888"/>
              <a:gd name="connsiteY19" fmla="*/ 254548 h 438037"/>
              <a:gd name="connsiteX20" fmla="*/ 359269 w 573888"/>
              <a:gd name="connsiteY20" fmla="*/ 127747 h 438037"/>
              <a:gd name="connsiteX21" fmla="*/ 286470 w 573888"/>
              <a:gd name="connsiteY21" fmla="*/ 72863 h 438037"/>
              <a:gd name="connsiteX22" fmla="*/ 214616 w 573888"/>
              <a:gd name="connsiteY22" fmla="*/ 127747 h 438037"/>
              <a:gd name="connsiteX23" fmla="*/ 240143 w 573888"/>
              <a:gd name="connsiteY23" fmla="*/ 254548 h 438037"/>
              <a:gd name="connsiteX24" fmla="*/ 242034 w 573888"/>
              <a:gd name="connsiteY24" fmla="*/ 267796 h 438037"/>
              <a:gd name="connsiteX25" fmla="*/ 173016 w 573888"/>
              <a:gd name="connsiteY25" fmla="*/ 237515 h 438037"/>
              <a:gd name="connsiteX26" fmla="*/ 70908 w 573888"/>
              <a:gd name="connsiteY26" fmla="*/ 303754 h 438037"/>
              <a:gd name="connsiteX27" fmla="*/ 234470 w 573888"/>
              <a:gd name="connsiteY27" fmla="*/ 354853 h 438037"/>
              <a:gd name="connsiteX28" fmla="*/ 286470 w 573888"/>
              <a:gd name="connsiteY28" fmla="*/ 337820 h 438037"/>
              <a:gd name="connsiteX29" fmla="*/ 339415 w 573888"/>
              <a:gd name="connsiteY29" fmla="*/ 354853 h 438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73888" h="438037">
                <a:moveTo>
                  <a:pt x="287415" y="409737"/>
                </a:moveTo>
                <a:cubicBezTo>
                  <a:pt x="278906" y="409737"/>
                  <a:pt x="267561" y="410683"/>
                  <a:pt x="233525" y="425824"/>
                </a:cubicBezTo>
                <a:cubicBezTo>
                  <a:pt x="173016" y="455158"/>
                  <a:pt x="0" y="435286"/>
                  <a:pt x="0" y="304700"/>
                </a:cubicBezTo>
                <a:cubicBezTo>
                  <a:pt x="0" y="174115"/>
                  <a:pt x="145598" y="186416"/>
                  <a:pt x="145598" y="186416"/>
                </a:cubicBezTo>
                <a:cubicBezTo>
                  <a:pt x="149380" y="186416"/>
                  <a:pt x="153162" y="187362"/>
                  <a:pt x="154107" y="185470"/>
                </a:cubicBezTo>
                <a:cubicBezTo>
                  <a:pt x="155053" y="184524"/>
                  <a:pt x="153162" y="176953"/>
                  <a:pt x="152217" y="175061"/>
                </a:cubicBezTo>
                <a:cubicBezTo>
                  <a:pt x="151271" y="173168"/>
                  <a:pt x="134253" y="115445"/>
                  <a:pt x="168289" y="63400"/>
                </a:cubicBezTo>
                <a:cubicBezTo>
                  <a:pt x="210834" y="946"/>
                  <a:pt x="280797" y="0"/>
                  <a:pt x="287415" y="0"/>
                </a:cubicBezTo>
                <a:cubicBezTo>
                  <a:pt x="293088" y="0"/>
                  <a:pt x="363996" y="946"/>
                  <a:pt x="404650" y="63400"/>
                </a:cubicBezTo>
                <a:cubicBezTo>
                  <a:pt x="438686" y="115445"/>
                  <a:pt x="421668" y="172222"/>
                  <a:pt x="420723" y="175061"/>
                </a:cubicBezTo>
                <a:cubicBezTo>
                  <a:pt x="419777" y="177900"/>
                  <a:pt x="417886" y="184524"/>
                  <a:pt x="418832" y="185470"/>
                </a:cubicBezTo>
                <a:cubicBezTo>
                  <a:pt x="419777" y="186416"/>
                  <a:pt x="423559" y="186416"/>
                  <a:pt x="427341" y="186416"/>
                </a:cubicBezTo>
                <a:cubicBezTo>
                  <a:pt x="427341" y="186416"/>
                  <a:pt x="573885" y="175061"/>
                  <a:pt x="573885" y="304700"/>
                </a:cubicBezTo>
                <a:cubicBezTo>
                  <a:pt x="574830" y="435286"/>
                  <a:pt x="401814" y="455158"/>
                  <a:pt x="340360" y="426770"/>
                </a:cubicBezTo>
                <a:cubicBezTo>
                  <a:pt x="306324" y="410683"/>
                  <a:pt x="295924" y="409737"/>
                  <a:pt x="287415" y="409737"/>
                </a:cubicBezTo>
                <a:close/>
                <a:moveTo>
                  <a:pt x="339415" y="354853"/>
                </a:moveTo>
                <a:cubicBezTo>
                  <a:pt x="398978" y="386080"/>
                  <a:pt x="502976" y="371886"/>
                  <a:pt x="502976" y="303754"/>
                </a:cubicBezTo>
                <a:cubicBezTo>
                  <a:pt x="502976" y="252655"/>
                  <a:pt x="445304" y="228998"/>
                  <a:pt x="400868" y="237515"/>
                </a:cubicBezTo>
                <a:cubicBezTo>
                  <a:pt x="368723" y="244139"/>
                  <a:pt x="340360" y="263064"/>
                  <a:pt x="331851" y="267796"/>
                </a:cubicBezTo>
                <a:cubicBezTo>
                  <a:pt x="324287" y="271581"/>
                  <a:pt x="324287" y="267796"/>
                  <a:pt x="334687" y="254548"/>
                </a:cubicBezTo>
                <a:cubicBezTo>
                  <a:pt x="349814" y="234676"/>
                  <a:pt x="382905" y="196825"/>
                  <a:pt x="359269" y="127747"/>
                </a:cubicBezTo>
                <a:cubicBezTo>
                  <a:pt x="339415" y="70024"/>
                  <a:pt x="287415" y="72863"/>
                  <a:pt x="286470" y="72863"/>
                </a:cubicBezTo>
                <a:cubicBezTo>
                  <a:pt x="285524" y="72863"/>
                  <a:pt x="233525" y="70971"/>
                  <a:pt x="214616" y="127747"/>
                </a:cubicBezTo>
                <a:cubicBezTo>
                  <a:pt x="190980" y="196825"/>
                  <a:pt x="224070" y="234676"/>
                  <a:pt x="240143" y="254548"/>
                </a:cubicBezTo>
                <a:cubicBezTo>
                  <a:pt x="250543" y="267796"/>
                  <a:pt x="250543" y="271581"/>
                  <a:pt x="242034" y="267796"/>
                </a:cubicBezTo>
                <a:cubicBezTo>
                  <a:pt x="233525" y="264011"/>
                  <a:pt x="205161" y="244139"/>
                  <a:pt x="173016" y="237515"/>
                </a:cubicBezTo>
                <a:cubicBezTo>
                  <a:pt x="128580" y="228998"/>
                  <a:pt x="70908" y="252655"/>
                  <a:pt x="70908" y="303754"/>
                </a:cubicBezTo>
                <a:cubicBezTo>
                  <a:pt x="70908" y="371886"/>
                  <a:pt x="174907" y="386080"/>
                  <a:pt x="234470" y="354853"/>
                </a:cubicBezTo>
                <a:cubicBezTo>
                  <a:pt x="267561" y="337820"/>
                  <a:pt x="280797" y="337820"/>
                  <a:pt x="286470" y="337820"/>
                </a:cubicBezTo>
                <a:cubicBezTo>
                  <a:pt x="293088" y="337820"/>
                  <a:pt x="306324" y="337820"/>
                  <a:pt x="339415" y="354853"/>
                </a:cubicBezTo>
                <a:close/>
              </a:path>
            </a:pathLst>
          </a:custGeom>
          <a:solidFill>
            <a:srgbClr val="DA020E"/>
          </a:solidFill>
          <a:ln w="9419" cap="flat">
            <a:noFill/>
            <a:prstDash val="solid"/>
            <a:miter/>
          </a:ln>
        </p:spPr>
        <p:txBody>
          <a:bodyPr rtlCol="0" anchor="ctr"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745693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F30464-10F1-75B4-B667-12E269BA3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511E05D-CE65-210D-873B-6D8A8DD93A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7027D0E1-FD97-A880-84AC-1B4F7CA0C9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07AE6251-9AE9-042B-55C9-447770C0D8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F72EDB9C-25A3-6B8E-D270-DB40EEA331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625A22D9-568E-9E6F-9F66-21BA67E29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577C2-864F-422F-93F6-644F9D245061}" type="datetimeFigureOut">
              <a:rPr lang="da-DK" smtClean="0"/>
              <a:t>21-11-2025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12133CCC-1FAD-533E-2AF3-138367CBA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09107965-60A2-7619-755B-3FF7210D1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A0AC3-DCF6-4989-BC30-53A8A7B6518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90742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5583BA-ADBE-3857-187F-4AC53F6CC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D564B747-DDD6-E089-4EBC-B429DD7CA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577C2-864F-422F-93F6-644F9D245061}" type="datetimeFigureOut">
              <a:rPr lang="da-DK" smtClean="0"/>
              <a:t>21-11-2025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D3D5DA62-E037-C514-408D-69553087D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D9757A4-7226-1683-5853-2E4EE9636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A0AC3-DCF6-4989-BC30-53A8A7B6518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886832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45C503F8-2A47-A6E5-07C1-94C42CC60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577C2-864F-422F-93F6-644F9D245061}" type="datetimeFigureOut">
              <a:rPr lang="da-DK" smtClean="0"/>
              <a:t>21-11-2025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2075607D-1A55-1E31-400A-877477F6B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EA98DF7-9726-F33C-545E-980BB3488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A0AC3-DCF6-4989-BC30-53A8A7B6518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306105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98C345-D17C-6063-F6E4-7EDA5B6B6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7C8855A-8B6E-1C25-ABC5-FA9A2BBD9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3A7B639-79BB-7272-373C-181669BAF4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C12FAD28-05B5-2706-7FAC-C39D10464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577C2-864F-422F-93F6-644F9D245061}" type="datetimeFigureOut">
              <a:rPr lang="da-DK" smtClean="0"/>
              <a:t>21-11-2025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A1C649C3-7D1F-7223-20F5-E71C02C0B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28B2214F-4AA1-CDCE-CD28-260B047E5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A0AC3-DCF6-4989-BC30-53A8A7B6518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430199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220097-94E0-FD7E-72E8-BFB7C4A45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4F0C62CB-BB56-26EE-6DE0-4BB788A60A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1DB91AF-952E-0F32-6AB4-7A0E08B7BC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96C2040D-D005-8C12-494A-B1108768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577C2-864F-422F-93F6-644F9D245061}" type="datetimeFigureOut">
              <a:rPr lang="da-DK" smtClean="0"/>
              <a:t>21-11-2025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414FCA43-7A53-F5F1-73BE-AF4CF9CA6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C50D5F67-8E31-68B4-4FEF-4356987D3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A0AC3-DCF6-4989-BC30-53A8A7B6518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45457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1649B2-8BDF-0F92-AC57-CC56EFEA8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AB778F74-B00A-1C02-CA18-DC86B8621B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A0398D9-65BE-2F0F-EBB0-760CE0A7D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577C2-864F-422F-93F6-644F9D245061}" type="datetimeFigureOut">
              <a:rPr lang="da-DK" smtClean="0"/>
              <a:t>21-11-2025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1EF7A16-E9AD-8BBC-A05F-783B57429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5BE9C96-5A2D-3EF1-CBEB-047C01964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A0AC3-DCF6-4989-BC30-53A8A7B6518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248147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5528733E-52D5-77EC-2BA6-ACFED3D448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9D5C3D44-4AEC-72F1-6EC4-FDC1DCBCA7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FF68E88-E5F2-5E4F-EFE1-C9CD3F4A6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577C2-864F-422F-93F6-644F9D245061}" type="datetimeFigureOut">
              <a:rPr lang="da-DK" smtClean="0"/>
              <a:t>21-11-2025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47FF267-8A5F-31BE-55AF-C3869E5B7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A548E29-E900-D82F-1257-E8D9D3DF4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A0AC3-DCF6-4989-BC30-53A8A7B6518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521906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516E44-851F-525D-AD8B-82E106EAE4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C6A1A8C3-B420-A258-49B9-140B392CD7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ECEC4FD-4F9B-76AF-E943-AF3B4446A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19F2-30F8-4677-904B-DB2A3A256281}" type="datetimeFigureOut">
              <a:rPr lang="da-DK" smtClean="0"/>
              <a:t>21-11-2025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19BACE3-73B1-5E49-FF4D-8607B5EB1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8FA6EA1-9088-E9D3-5692-0480F9ACA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32FDB-5A88-4A49-BF8B-968374F1868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537253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9975D1-94BA-B7B9-643A-8EA77853C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65B38C1-3F14-D732-761F-2F5789D71A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3666551-2916-5744-96BA-03EB47B73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19F2-30F8-4677-904B-DB2A3A256281}" type="datetimeFigureOut">
              <a:rPr lang="da-DK" smtClean="0"/>
              <a:t>21-11-2025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328F1BF-BFAB-264C-D6E6-E571BA61E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9E491A9-C248-0826-6953-3267A4558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32FDB-5A88-4A49-BF8B-968374F1868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414059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15834A-1B13-676C-670F-8A6AB05F0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C0D6BB8-96CC-BC3F-52AA-1816EC748A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28430F3-5D8F-94A4-7E2B-CDD07CB9F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19F2-30F8-4677-904B-DB2A3A256281}" type="datetimeFigureOut">
              <a:rPr lang="da-DK" smtClean="0"/>
              <a:t>21-11-2025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7E1D8EC-46AD-93B6-D445-67C6C9ADC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7943FC4-0007-F241-DD51-1D182DCAF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32FDB-5A88-4A49-BF8B-968374F1868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40074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, hvid teks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Kombinationstegning 11">
            <a:extLst>
              <a:ext uri="{FF2B5EF4-FFF2-40B4-BE49-F238E27FC236}">
                <a16:creationId xmlns:a16="http://schemas.microsoft.com/office/drawing/2014/main" id="{8035FE0F-5B62-F147-8663-917E4106FF6A}"/>
              </a:ext>
            </a:extLst>
          </p:cNvPr>
          <p:cNvSpPr/>
          <p:nvPr userDrawn="1"/>
        </p:nvSpPr>
        <p:spPr>
          <a:xfrm>
            <a:off x="6307703" y="773259"/>
            <a:ext cx="11732430" cy="8822177"/>
          </a:xfrm>
          <a:custGeom>
            <a:avLst/>
            <a:gdLst>
              <a:gd name="connsiteX0" fmla="*/ 289560 w 576262"/>
              <a:gd name="connsiteY0" fmla="*/ 406133 h 433319"/>
              <a:gd name="connsiteX1" fmla="*/ 235267 w 576262"/>
              <a:gd name="connsiteY1" fmla="*/ 422041 h 433319"/>
              <a:gd name="connsiteX2" fmla="*/ 0 w 576262"/>
              <a:gd name="connsiteY2" fmla="*/ 301324 h 433319"/>
              <a:gd name="connsiteX3" fmla="*/ 146685 w 576262"/>
              <a:gd name="connsiteY3" fmla="*/ 184351 h 433319"/>
              <a:gd name="connsiteX4" fmla="*/ 155258 w 576262"/>
              <a:gd name="connsiteY4" fmla="*/ 183415 h 433319"/>
              <a:gd name="connsiteX5" fmla="*/ 153353 w 576262"/>
              <a:gd name="connsiteY5" fmla="*/ 173121 h 433319"/>
              <a:gd name="connsiteX6" fmla="*/ 169545 w 576262"/>
              <a:gd name="connsiteY6" fmla="*/ 62698 h 433319"/>
              <a:gd name="connsiteX7" fmla="*/ 287655 w 576262"/>
              <a:gd name="connsiteY7" fmla="*/ 0 h 433319"/>
              <a:gd name="connsiteX8" fmla="*/ 405765 w 576262"/>
              <a:gd name="connsiteY8" fmla="*/ 62698 h 433319"/>
              <a:gd name="connsiteX9" fmla="*/ 421958 w 576262"/>
              <a:gd name="connsiteY9" fmla="*/ 173121 h 433319"/>
              <a:gd name="connsiteX10" fmla="*/ 420052 w 576262"/>
              <a:gd name="connsiteY10" fmla="*/ 183415 h 433319"/>
              <a:gd name="connsiteX11" fmla="*/ 428625 w 576262"/>
              <a:gd name="connsiteY11" fmla="*/ 184351 h 433319"/>
              <a:gd name="connsiteX12" fmla="*/ 576263 w 576262"/>
              <a:gd name="connsiteY12" fmla="*/ 301324 h 433319"/>
              <a:gd name="connsiteX13" fmla="*/ 340042 w 576262"/>
              <a:gd name="connsiteY13" fmla="*/ 422041 h 433319"/>
              <a:gd name="connsiteX14" fmla="*/ 289560 w 576262"/>
              <a:gd name="connsiteY14" fmla="*/ 406133 h 433319"/>
              <a:gd name="connsiteX15" fmla="*/ 341948 w 576262"/>
              <a:gd name="connsiteY15" fmla="*/ 351857 h 433319"/>
              <a:gd name="connsiteX16" fmla="*/ 506730 w 576262"/>
              <a:gd name="connsiteY16" fmla="*/ 301324 h 433319"/>
              <a:gd name="connsiteX17" fmla="*/ 403860 w 576262"/>
              <a:gd name="connsiteY17" fmla="*/ 235819 h 433319"/>
              <a:gd name="connsiteX18" fmla="*/ 334327 w 576262"/>
              <a:gd name="connsiteY18" fmla="*/ 265764 h 433319"/>
              <a:gd name="connsiteX19" fmla="*/ 337185 w 576262"/>
              <a:gd name="connsiteY19" fmla="*/ 252663 h 433319"/>
              <a:gd name="connsiteX20" fmla="*/ 361950 w 576262"/>
              <a:gd name="connsiteY20" fmla="*/ 127267 h 433319"/>
              <a:gd name="connsiteX21" fmla="*/ 288608 w 576262"/>
              <a:gd name="connsiteY21" fmla="*/ 72992 h 433319"/>
              <a:gd name="connsiteX22" fmla="*/ 216217 w 576262"/>
              <a:gd name="connsiteY22" fmla="*/ 127267 h 433319"/>
              <a:gd name="connsiteX23" fmla="*/ 241935 w 576262"/>
              <a:gd name="connsiteY23" fmla="*/ 252663 h 433319"/>
              <a:gd name="connsiteX24" fmla="*/ 243840 w 576262"/>
              <a:gd name="connsiteY24" fmla="*/ 265764 h 433319"/>
              <a:gd name="connsiteX25" fmla="*/ 174308 w 576262"/>
              <a:gd name="connsiteY25" fmla="*/ 235819 h 433319"/>
              <a:gd name="connsiteX26" fmla="*/ 71438 w 576262"/>
              <a:gd name="connsiteY26" fmla="*/ 301324 h 433319"/>
              <a:gd name="connsiteX27" fmla="*/ 236220 w 576262"/>
              <a:gd name="connsiteY27" fmla="*/ 351857 h 433319"/>
              <a:gd name="connsiteX28" fmla="*/ 288608 w 576262"/>
              <a:gd name="connsiteY28" fmla="*/ 335013 h 433319"/>
              <a:gd name="connsiteX29" fmla="*/ 341948 w 576262"/>
              <a:gd name="connsiteY29" fmla="*/ 351857 h 433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76262" h="433319">
                <a:moveTo>
                  <a:pt x="289560" y="406133"/>
                </a:moveTo>
                <a:cubicBezTo>
                  <a:pt x="280988" y="406133"/>
                  <a:pt x="269558" y="407068"/>
                  <a:pt x="235267" y="422041"/>
                </a:cubicBezTo>
                <a:cubicBezTo>
                  <a:pt x="173355" y="450115"/>
                  <a:pt x="0" y="431399"/>
                  <a:pt x="0" y="301324"/>
                </a:cubicBezTo>
                <a:cubicBezTo>
                  <a:pt x="0" y="172185"/>
                  <a:pt x="146685" y="184351"/>
                  <a:pt x="146685" y="184351"/>
                </a:cubicBezTo>
                <a:cubicBezTo>
                  <a:pt x="150495" y="184351"/>
                  <a:pt x="154305" y="185286"/>
                  <a:pt x="155258" y="183415"/>
                </a:cubicBezTo>
                <a:cubicBezTo>
                  <a:pt x="156210" y="182479"/>
                  <a:pt x="154305" y="174993"/>
                  <a:pt x="153353" y="173121"/>
                </a:cubicBezTo>
                <a:cubicBezTo>
                  <a:pt x="152400" y="171249"/>
                  <a:pt x="135255" y="114166"/>
                  <a:pt x="169545" y="62698"/>
                </a:cubicBezTo>
                <a:cubicBezTo>
                  <a:pt x="210503" y="936"/>
                  <a:pt x="281940" y="0"/>
                  <a:pt x="287655" y="0"/>
                </a:cubicBezTo>
                <a:cubicBezTo>
                  <a:pt x="293370" y="0"/>
                  <a:pt x="364808" y="936"/>
                  <a:pt x="405765" y="62698"/>
                </a:cubicBezTo>
                <a:cubicBezTo>
                  <a:pt x="440055" y="114166"/>
                  <a:pt x="422910" y="170314"/>
                  <a:pt x="421958" y="173121"/>
                </a:cubicBezTo>
                <a:cubicBezTo>
                  <a:pt x="421005" y="175928"/>
                  <a:pt x="419100" y="182479"/>
                  <a:pt x="420052" y="183415"/>
                </a:cubicBezTo>
                <a:cubicBezTo>
                  <a:pt x="421005" y="184351"/>
                  <a:pt x="424815" y="184351"/>
                  <a:pt x="428625" y="184351"/>
                </a:cubicBezTo>
                <a:cubicBezTo>
                  <a:pt x="428625" y="184351"/>
                  <a:pt x="576263" y="173121"/>
                  <a:pt x="576263" y="301324"/>
                </a:cubicBezTo>
                <a:cubicBezTo>
                  <a:pt x="576263" y="431399"/>
                  <a:pt x="402908" y="450115"/>
                  <a:pt x="340042" y="422041"/>
                </a:cubicBezTo>
                <a:cubicBezTo>
                  <a:pt x="308610" y="407068"/>
                  <a:pt x="298133" y="406133"/>
                  <a:pt x="289560" y="406133"/>
                </a:cubicBezTo>
                <a:close/>
                <a:moveTo>
                  <a:pt x="341948" y="351857"/>
                </a:moveTo>
                <a:cubicBezTo>
                  <a:pt x="401955" y="382738"/>
                  <a:pt x="506730" y="368701"/>
                  <a:pt x="506730" y="301324"/>
                </a:cubicBezTo>
                <a:cubicBezTo>
                  <a:pt x="506730" y="250792"/>
                  <a:pt x="448627" y="227397"/>
                  <a:pt x="403860" y="235819"/>
                </a:cubicBezTo>
                <a:cubicBezTo>
                  <a:pt x="371475" y="242369"/>
                  <a:pt x="342900" y="261085"/>
                  <a:pt x="334327" y="265764"/>
                </a:cubicBezTo>
                <a:cubicBezTo>
                  <a:pt x="326708" y="269507"/>
                  <a:pt x="326708" y="265764"/>
                  <a:pt x="337185" y="252663"/>
                </a:cubicBezTo>
                <a:cubicBezTo>
                  <a:pt x="352425" y="233012"/>
                  <a:pt x="385763" y="195580"/>
                  <a:pt x="361950" y="127267"/>
                </a:cubicBezTo>
                <a:cubicBezTo>
                  <a:pt x="341948" y="70184"/>
                  <a:pt x="289560" y="72992"/>
                  <a:pt x="288608" y="72992"/>
                </a:cubicBezTo>
                <a:cubicBezTo>
                  <a:pt x="287655" y="72992"/>
                  <a:pt x="235267" y="71120"/>
                  <a:pt x="216217" y="127267"/>
                </a:cubicBezTo>
                <a:cubicBezTo>
                  <a:pt x="192405" y="195580"/>
                  <a:pt x="225742" y="233012"/>
                  <a:pt x="241935" y="252663"/>
                </a:cubicBezTo>
                <a:cubicBezTo>
                  <a:pt x="252413" y="265764"/>
                  <a:pt x="252413" y="269507"/>
                  <a:pt x="243840" y="265764"/>
                </a:cubicBezTo>
                <a:cubicBezTo>
                  <a:pt x="235267" y="262021"/>
                  <a:pt x="206692" y="242369"/>
                  <a:pt x="174308" y="235819"/>
                </a:cubicBezTo>
                <a:cubicBezTo>
                  <a:pt x="129540" y="227397"/>
                  <a:pt x="71438" y="250792"/>
                  <a:pt x="71438" y="301324"/>
                </a:cubicBezTo>
                <a:cubicBezTo>
                  <a:pt x="71438" y="368701"/>
                  <a:pt x="176213" y="382738"/>
                  <a:pt x="236220" y="351857"/>
                </a:cubicBezTo>
                <a:cubicBezTo>
                  <a:pt x="269558" y="335013"/>
                  <a:pt x="282892" y="335013"/>
                  <a:pt x="288608" y="335013"/>
                </a:cubicBezTo>
                <a:cubicBezTo>
                  <a:pt x="295275" y="334077"/>
                  <a:pt x="308610" y="334077"/>
                  <a:pt x="341948" y="351857"/>
                </a:cubicBezTo>
                <a:close/>
              </a:path>
            </a:pathLst>
          </a:custGeom>
          <a:solidFill>
            <a:srgbClr val="FFFFFF">
              <a:alpha val="3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2EE115A-7111-E941-8C9A-91E8ECF8E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8" y="504000"/>
            <a:ext cx="9109075" cy="108000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8FD44B2-2F59-134A-A9CE-0345363F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algn="r"/>
            <a:fld id="{C062C3A9-4E77-4158-8095-93182401335A}" type="datetime1">
              <a:rPr lang="da-DK" smtClean="0"/>
              <a:pPr algn="r"/>
              <a:t>21-11-2025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742D865C-0FC0-4044-9564-01460DDA4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da-DK"/>
              <a:t>Diabetesforeningen PowerPoint skabelon</a:t>
            </a:r>
            <a:endParaRPr lang="da-DK">
              <a:solidFill>
                <a:schemeClr val="bg1"/>
              </a:solidFill>
            </a:endParaRP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022291A8-2C91-9D41-BC70-41D0BA479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FB3AB3-2C13-419E-B57C-FAE847DCE83C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3FAE44BE-F1FB-6D47-AB6F-E5C2541D5B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47735" y="1881188"/>
            <a:ext cx="9109078" cy="4356100"/>
          </a:xfrm>
        </p:spPr>
        <p:txBody>
          <a:bodyPr/>
          <a:lstStyle>
            <a:lvl1pPr defTabSz="1080000">
              <a:lnSpc>
                <a:spcPts val="2400"/>
              </a:lnSpc>
              <a:spcBef>
                <a:spcPts val="1000"/>
              </a:spcBef>
              <a:buNone/>
              <a:tabLst>
                <a:tab pos="1800000" algn="l"/>
                <a:tab pos="1980000" algn="l"/>
              </a:tabLst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grpSp>
        <p:nvGrpSpPr>
          <p:cNvPr id="14" name="Gruppe 13">
            <a:extLst>
              <a:ext uri="{FF2B5EF4-FFF2-40B4-BE49-F238E27FC236}">
                <a16:creationId xmlns:a16="http://schemas.microsoft.com/office/drawing/2014/main" id="{48F29789-BAD3-F74F-BD3F-BB57C6C3A5EA}"/>
              </a:ext>
            </a:extLst>
          </p:cNvPr>
          <p:cNvGrpSpPr/>
          <p:nvPr userDrawn="1"/>
        </p:nvGrpSpPr>
        <p:grpSpPr>
          <a:xfrm>
            <a:off x="13417431" y="0"/>
            <a:ext cx="1989145" cy="4358662"/>
            <a:chOff x="12401431" y="0"/>
            <a:chExt cx="1989145" cy="4358662"/>
          </a:xfrm>
        </p:grpSpPr>
        <p:pic>
          <p:nvPicPr>
            <p:cNvPr id="15" name="Billede 14">
              <a:extLst>
                <a:ext uri="{FF2B5EF4-FFF2-40B4-BE49-F238E27FC236}">
                  <a16:creationId xmlns:a16="http://schemas.microsoft.com/office/drawing/2014/main" id="{2B3A6F04-9714-7748-B975-3B671C8EF2F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984"/>
            <a:stretch/>
          </p:blipFill>
          <p:spPr>
            <a:xfrm>
              <a:off x="12401431" y="353973"/>
              <a:ext cx="1800000" cy="3456215"/>
            </a:xfrm>
            <a:prstGeom prst="rect">
              <a:avLst/>
            </a:prstGeom>
            <a:ln w="6350">
              <a:solidFill>
                <a:schemeClr val="tx2"/>
              </a:solidFill>
            </a:ln>
          </p:spPr>
        </p:pic>
        <p:sp>
          <p:nvSpPr>
            <p:cNvPr id="16" name="Tekstfelt 15">
              <a:extLst>
                <a:ext uri="{FF2B5EF4-FFF2-40B4-BE49-F238E27FC236}">
                  <a16:creationId xmlns:a16="http://schemas.microsoft.com/office/drawing/2014/main" id="{DD884BB7-3DD9-2C46-B8A8-86F3B73869DE}"/>
                </a:ext>
              </a:extLst>
            </p:cNvPr>
            <p:cNvSpPr txBox="1"/>
            <p:nvPr userDrawn="1"/>
          </p:nvSpPr>
          <p:spPr>
            <a:xfrm>
              <a:off x="12401431" y="0"/>
              <a:ext cx="1989145" cy="4037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ts val="1600"/>
                </a:lnSpc>
              </a:pPr>
              <a:r>
                <a:rPr lang="da-DK" sz="1400" b="1">
                  <a:solidFill>
                    <a:schemeClr val="tx2"/>
                  </a:solidFill>
                </a:rPr>
                <a:t>Skift baggrundsfarve</a:t>
              </a:r>
            </a:p>
          </p:txBody>
        </p:sp>
        <p:sp>
          <p:nvSpPr>
            <p:cNvPr id="17" name="Tekstfelt 16">
              <a:extLst>
                <a:ext uri="{FF2B5EF4-FFF2-40B4-BE49-F238E27FC236}">
                  <a16:creationId xmlns:a16="http://schemas.microsoft.com/office/drawing/2014/main" id="{63CB4DBE-9487-6643-AD09-A517619CC1B0}"/>
                </a:ext>
              </a:extLst>
            </p:cNvPr>
            <p:cNvSpPr txBox="1"/>
            <p:nvPr userDrawn="1"/>
          </p:nvSpPr>
          <p:spPr>
            <a:xfrm>
              <a:off x="12401431" y="3896997"/>
              <a:ext cx="1893333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1200"/>
                </a:lnSpc>
                <a:spcAft>
                  <a:spcPts val="600"/>
                </a:spcAft>
              </a:pPr>
              <a:r>
                <a:rPr lang="da-DK" sz="1000">
                  <a:solidFill>
                    <a:schemeClr val="tx2"/>
                  </a:solidFill>
                </a:rPr>
                <a:t>Vælg ”Massiv udfyldning” og vælg derefter den ønskede farve i den indbyggede </a:t>
              </a:r>
              <a:r>
                <a:rPr lang="da-DK" sz="1000" err="1">
                  <a:solidFill>
                    <a:schemeClr val="tx2"/>
                  </a:solidFill>
                </a:rPr>
                <a:t>farvepalette</a:t>
              </a:r>
              <a:r>
                <a:rPr lang="da-DK" sz="1000">
                  <a:solidFill>
                    <a:schemeClr val="tx2"/>
                  </a:solidFill>
                </a:rPr>
                <a:t>.</a:t>
              </a:r>
            </a:p>
          </p:txBody>
        </p:sp>
      </p:grpSp>
      <p:sp>
        <p:nvSpPr>
          <p:cNvPr id="18" name="Kombinationstegning 17">
            <a:extLst>
              <a:ext uri="{FF2B5EF4-FFF2-40B4-BE49-F238E27FC236}">
                <a16:creationId xmlns:a16="http://schemas.microsoft.com/office/drawing/2014/main" id="{2E5AE3B0-82E7-AC43-B349-F1D38DC8C826}"/>
              </a:ext>
            </a:extLst>
          </p:cNvPr>
          <p:cNvSpPr/>
          <p:nvPr/>
        </p:nvSpPr>
        <p:spPr>
          <a:xfrm>
            <a:off x="11091193" y="1044295"/>
            <a:ext cx="573888" cy="438037"/>
          </a:xfrm>
          <a:custGeom>
            <a:avLst/>
            <a:gdLst>
              <a:gd name="connsiteX0" fmla="*/ 287415 w 573888"/>
              <a:gd name="connsiteY0" fmla="*/ 409737 h 438037"/>
              <a:gd name="connsiteX1" fmla="*/ 233525 w 573888"/>
              <a:gd name="connsiteY1" fmla="*/ 425824 h 438037"/>
              <a:gd name="connsiteX2" fmla="*/ 0 w 573888"/>
              <a:gd name="connsiteY2" fmla="*/ 304700 h 438037"/>
              <a:gd name="connsiteX3" fmla="*/ 145598 w 573888"/>
              <a:gd name="connsiteY3" fmla="*/ 186416 h 438037"/>
              <a:gd name="connsiteX4" fmla="*/ 154107 w 573888"/>
              <a:gd name="connsiteY4" fmla="*/ 185470 h 438037"/>
              <a:gd name="connsiteX5" fmla="*/ 152217 w 573888"/>
              <a:gd name="connsiteY5" fmla="*/ 175061 h 438037"/>
              <a:gd name="connsiteX6" fmla="*/ 168289 w 573888"/>
              <a:gd name="connsiteY6" fmla="*/ 63400 h 438037"/>
              <a:gd name="connsiteX7" fmla="*/ 287415 w 573888"/>
              <a:gd name="connsiteY7" fmla="*/ 0 h 438037"/>
              <a:gd name="connsiteX8" fmla="*/ 404650 w 573888"/>
              <a:gd name="connsiteY8" fmla="*/ 63400 h 438037"/>
              <a:gd name="connsiteX9" fmla="*/ 420723 w 573888"/>
              <a:gd name="connsiteY9" fmla="*/ 175061 h 438037"/>
              <a:gd name="connsiteX10" fmla="*/ 418832 w 573888"/>
              <a:gd name="connsiteY10" fmla="*/ 185470 h 438037"/>
              <a:gd name="connsiteX11" fmla="*/ 427341 w 573888"/>
              <a:gd name="connsiteY11" fmla="*/ 186416 h 438037"/>
              <a:gd name="connsiteX12" fmla="*/ 573885 w 573888"/>
              <a:gd name="connsiteY12" fmla="*/ 304700 h 438037"/>
              <a:gd name="connsiteX13" fmla="*/ 340360 w 573888"/>
              <a:gd name="connsiteY13" fmla="*/ 426770 h 438037"/>
              <a:gd name="connsiteX14" fmla="*/ 287415 w 573888"/>
              <a:gd name="connsiteY14" fmla="*/ 409737 h 438037"/>
              <a:gd name="connsiteX15" fmla="*/ 339415 w 573888"/>
              <a:gd name="connsiteY15" fmla="*/ 354853 h 438037"/>
              <a:gd name="connsiteX16" fmla="*/ 502976 w 573888"/>
              <a:gd name="connsiteY16" fmla="*/ 303754 h 438037"/>
              <a:gd name="connsiteX17" fmla="*/ 400868 w 573888"/>
              <a:gd name="connsiteY17" fmla="*/ 237515 h 438037"/>
              <a:gd name="connsiteX18" fmla="*/ 331851 w 573888"/>
              <a:gd name="connsiteY18" fmla="*/ 267796 h 438037"/>
              <a:gd name="connsiteX19" fmla="*/ 334687 w 573888"/>
              <a:gd name="connsiteY19" fmla="*/ 254548 h 438037"/>
              <a:gd name="connsiteX20" fmla="*/ 359269 w 573888"/>
              <a:gd name="connsiteY20" fmla="*/ 127747 h 438037"/>
              <a:gd name="connsiteX21" fmla="*/ 286470 w 573888"/>
              <a:gd name="connsiteY21" fmla="*/ 72863 h 438037"/>
              <a:gd name="connsiteX22" fmla="*/ 214616 w 573888"/>
              <a:gd name="connsiteY22" fmla="*/ 127747 h 438037"/>
              <a:gd name="connsiteX23" fmla="*/ 240143 w 573888"/>
              <a:gd name="connsiteY23" fmla="*/ 254548 h 438037"/>
              <a:gd name="connsiteX24" fmla="*/ 242034 w 573888"/>
              <a:gd name="connsiteY24" fmla="*/ 267796 h 438037"/>
              <a:gd name="connsiteX25" fmla="*/ 173016 w 573888"/>
              <a:gd name="connsiteY25" fmla="*/ 237515 h 438037"/>
              <a:gd name="connsiteX26" fmla="*/ 70908 w 573888"/>
              <a:gd name="connsiteY26" fmla="*/ 303754 h 438037"/>
              <a:gd name="connsiteX27" fmla="*/ 234470 w 573888"/>
              <a:gd name="connsiteY27" fmla="*/ 354853 h 438037"/>
              <a:gd name="connsiteX28" fmla="*/ 286470 w 573888"/>
              <a:gd name="connsiteY28" fmla="*/ 337820 h 438037"/>
              <a:gd name="connsiteX29" fmla="*/ 339415 w 573888"/>
              <a:gd name="connsiteY29" fmla="*/ 354853 h 438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73888" h="438037">
                <a:moveTo>
                  <a:pt x="287415" y="409737"/>
                </a:moveTo>
                <a:cubicBezTo>
                  <a:pt x="278906" y="409737"/>
                  <a:pt x="267561" y="410683"/>
                  <a:pt x="233525" y="425824"/>
                </a:cubicBezTo>
                <a:cubicBezTo>
                  <a:pt x="173016" y="455158"/>
                  <a:pt x="0" y="435286"/>
                  <a:pt x="0" y="304700"/>
                </a:cubicBezTo>
                <a:cubicBezTo>
                  <a:pt x="0" y="174115"/>
                  <a:pt x="145598" y="186416"/>
                  <a:pt x="145598" y="186416"/>
                </a:cubicBezTo>
                <a:cubicBezTo>
                  <a:pt x="149380" y="186416"/>
                  <a:pt x="153162" y="187362"/>
                  <a:pt x="154107" y="185470"/>
                </a:cubicBezTo>
                <a:cubicBezTo>
                  <a:pt x="155053" y="184524"/>
                  <a:pt x="153162" y="176953"/>
                  <a:pt x="152217" y="175061"/>
                </a:cubicBezTo>
                <a:cubicBezTo>
                  <a:pt x="151271" y="173168"/>
                  <a:pt x="134253" y="115445"/>
                  <a:pt x="168289" y="63400"/>
                </a:cubicBezTo>
                <a:cubicBezTo>
                  <a:pt x="210834" y="946"/>
                  <a:pt x="280797" y="0"/>
                  <a:pt x="287415" y="0"/>
                </a:cubicBezTo>
                <a:cubicBezTo>
                  <a:pt x="293088" y="0"/>
                  <a:pt x="363996" y="946"/>
                  <a:pt x="404650" y="63400"/>
                </a:cubicBezTo>
                <a:cubicBezTo>
                  <a:pt x="438686" y="115445"/>
                  <a:pt x="421668" y="172222"/>
                  <a:pt x="420723" y="175061"/>
                </a:cubicBezTo>
                <a:cubicBezTo>
                  <a:pt x="419777" y="177900"/>
                  <a:pt x="417886" y="184524"/>
                  <a:pt x="418832" y="185470"/>
                </a:cubicBezTo>
                <a:cubicBezTo>
                  <a:pt x="419777" y="186416"/>
                  <a:pt x="423559" y="186416"/>
                  <a:pt x="427341" y="186416"/>
                </a:cubicBezTo>
                <a:cubicBezTo>
                  <a:pt x="427341" y="186416"/>
                  <a:pt x="573885" y="175061"/>
                  <a:pt x="573885" y="304700"/>
                </a:cubicBezTo>
                <a:cubicBezTo>
                  <a:pt x="574830" y="435286"/>
                  <a:pt x="401814" y="455158"/>
                  <a:pt x="340360" y="426770"/>
                </a:cubicBezTo>
                <a:cubicBezTo>
                  <a:pt x="306324" y="410683"/>
                  <a:pt x="295924" y="409737"/>
                  <a:pt x="287415" y="409737"/>
                </a:cubicBezTo>
                <a:close/>
                <a:moveTo>
                  <a:pt x="339415" y="354853"/>
                </a:moveTo>
                <a:cubicBezTo>
                  <a:pt x="398978" y="386080"/>
                  <a:pt x="502976" y="371886"/>
                  <a:pt x="502976" y="303754"/>
                </a:cubicBezTo>
                <a:cubicBezTo>
                  <a:pt x="502976" y="252655"/>
                  <a:pt x="445304" y="228998"/>
                  <a:pt x="400868" y="237515"/>
                </a:cubicBezTo>
                <a:cubicBezTo>
                  <a:pt x="368723" y="244139"/>
                  <a:pt x="340360" y="263064"/>
                  <a:pt x="331851" y="267796"/>
                </a:cubicBezTo>
                <a:cubicBezTo>
                  <a:pt x="324287" y="271581"/>
                  <a:pt x="324287" y="267796"/>
                  <a:pt x="334687" y="254548"/>
                </a:cubicBezTo>
                <a:cubicBezTo>
                  <a:pt x="349814" y="234676"/>
                  <a:pt x="382905" y="196825"/>
                  <a:pt x="359269" y="127747"/>
                </a:cubicBezTo>
                <a:cubicBezTo>
                  <a:pt x="339415" y="70024"/>
                  <a:pt x="287415" y="72863"/>
                  <a:pt x="286470" y="72863"/>
                </a:cubicBezTo>
                <a:cubicBezTo>
                  <a:pt x="285524" y="72863"/>
                  <a:pt x="233525" y="70971"/>
                  <a:pt x="214616" y="127747"/>
                </a:cubicBezTo>
                <a:cubicBezTo>
                  <a:pt x="190980" y="196825"/>
                  <a:pt x="224070" y="234676"/>
                  <a:pt x="240143" y="254548"/>
                </a:cubicBezTo>
                <a:cubicBezTo>
                  <a:pt x="250543" y="267796"/>
                  <a:pt x="250543" y="271581"/>
                  <a:pt x="242034" y="267796"/>
                </a:cubicBezTo>
                <a:cubicBezTo>
                  <a:pt x="233525" y="264011"/>
                  <a:pt x="205161" y="244139"/>
                  <a:pt x="173016" y="237515"/>
                </a:cubicBezTo>
                <a:cubicBezTo>
                  <a:pt x="128580" y="228998"/>
                  <a:pt x="70908" y="252655"/>
                  <a:pt x="70908" y="303754"/>
                </a:cubicBezTo>
                <a:cubicBezTo>
                  <a:pt x="70908" y="371886"/>
                  <a:pt x="174907" y="386080"/>
                  <a:pt x="234470" y="354853"/>
                </a:cubicBezTo>
                <a:cubicBezTo>
                  <a:pt x="267561" y="337820"/>
                  <a:pt x="280797" y="337820"/>
                  <a:pt x="286470" y="337820"/>
                </a:cubicBezTo>
                <a:cubicBezTo>
                  <a:pt x="293088" y="337820"/>
                  <a:pt x="306324" y="337820"/>
                  <a:pt x="339415" y="354853"/>
                </a:cubicBezTo>
                <a:close/>
              </a:path>
            </a:pathLst>
          </a:custGeom>
          <a:solidFill>
            <a:schemeClr val="bg1"/>
          </a:solidFill>
          <a:ln w="9419" cap="flat">
            <a:noFill/>
            <a:prstDash val="solid"/>
            <a:miter/>
          </a:ln>
        </p:spPr>
        <p:txBody>
          <a:bodyPr rtlCol="0" anchor="ctr"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789803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A9AB32-1B7D-A387-FB53-CBE15D032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A173C60-4574-4105-AA6F-8317DBD3DC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AF2146BF-A4B5-8FF8-FCE4-8D54241C6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1A7EDC42-1003-7839-9D7D-6F548511E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19F2-30F8-4677-904B-DB2A3A256281}" type="datetimeFigureOut">
              <a:rPr lang="da-DK" smtClean="0"/>
              <a:t>21-11-2025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FEEE76CA-5630-7D2A-0DB9-E94A06939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20EB0A24-F74A-A7D1-E1DC-C2452A2E6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32FDB-5A88-4A49-BF8B-968374F1868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769967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0BB966-24F6-92A0-364D-8644B06A4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2368D07-727B-1490-A09E-F1B6E7F57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39716199-BF80-31A8-9260-E7F59EFF81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B6C41425-37B3-85DA-EC4A-B40691B41B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AB326E2F-B598-9007-CE73-5A1D0C8344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10E05E42-1C76-9959-3DE1-2EF044276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19F2-30F8-4677-904B-DB2A3A256281}" type="datetimeFigureOut">
              <a:rPr lang="da-DK" smtClean="0"/>
              <a:t>21-11-2025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6F3DBC58-FD22-F85B-6A0A-AE75F28EA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0FCFBCBD-7FB0-11C7-38AE-2E7451089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32FDB-5A88-4A49-BF8B-968374F1868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570882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FF4B01-C1E0-76F6-7F8F-B02694CE0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F8E4F05-1D97-5544-14F6-0B30F8002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19F2-30F8-4677-904B-DB2A3A256281}" type="datetimeFigureOut">
              <a:rPr lang="da-DK" smtClean="0"/>
              <a:t>21-11-2025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7C70FFE4-0866-B03C-A4EF-1E7B0150B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9E3658BF-492D-5012-7CC2-225DD6CE7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32FDB-5A88-4A49-BF8B-968374F1868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032106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E49FCBB1-DF0B-8CD5-8E23-D8B632C8C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19F2-30F8-4677-904B-DB2A3A256281}" type="datetimeFigureOut">
              <a:rPr lang="da-DK" smtClean="0"/>
              <a:t>21-11-2025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75DC0B2D-3852-FB5B-1E83-18B1E246F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44E0084-CFEE-3832-D969-4B17CAECC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32FDB-5A88-4A49-BF8B-968374F1868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883178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BFC6D1-DE92-BD4B-497D-068A03EE5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8B12FA3-4C00-3248-A096-5F5BFBF7B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306E027-73B8-10D9-99B5-1452A01ED4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B8C7F2EC-7181-376A-B8FD-904876F2C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19F2-30F8-4677-904B-DB2A3A256281}" type="datetimeFigureOut">
              <a:rPr lang="da-DK" smtClean="0"/>
              <a:t>21-11-2025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88F05430-40F1-8403-128A-BE1673F94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2E7BB9E6-CBBA-F41C-E520-9057FF4AF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32FDB-5A88-4A49-BF8B-968374F1868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014045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3BAE0F-D276-9B32-6D92-17BBF6F38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75ADDBB2-D460-C0F9-C132-E8929DFC1C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739B99F-93F2-0702-E3CE-4AE0A25ECA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B0FE3388-5196-D911-184D-E9D25B5EC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19F2-30F8-4677-904B-DB2A3A256281}" type="datetimeFigureOut">
              <a:rPr lang="da-DK" smtClean="0"/>
              <a:t>21-11-2025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609FA7A0-03E6-3C6E-73AF-21142AF8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3EE35AC-67F0-64AA-A76F-D09E779BC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32FDB-5A88-4A49-BF8B-968374F1868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532310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916FFD-4499-1BCE-2064-CD5983715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BEEC6500-D6BE-FA3B-E376-5CF1127517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3A5784B-B6A2-5E4B-221A-E297441E7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19F2-30F8-4677-904B-DB2A3A256281}" type="datetimeFigureOut">
              <a:rPr lang="da-DK" smtClean="0"/>
              <a:t>21-11-2025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5084455-EA3C-18FF-550C-F632A8324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9D58821-A25C-A724-F8BF-13DEBEBA1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32FDB-5A88-4A49-BF8B-968374F1868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834466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70E5B2B0-688C-17ED-7373-84464ECB6C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EDBD808B-146A-A17B-DCEE-BB418A3692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49E8F69-F1CE-9F0F-DD75-E6852E1FF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19F2-30F8-4677-904B-DB2A3A256281}" type="datetimeFigureOut">
              <a:rPr lang="da-DK" smtClean="0"/>
              <a:t>21-11-2025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02B3BE3-0044-35FD-52CA-705BE4226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64369BA-E839-2F03-260E-F387EE9E2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32FDB-5A88-4A49-BF8B-968374F1868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73645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, 1 spal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100D9A-8C2B-4454-8ED4-13F6976F5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799" y="504000"/>
            <a:ext cx="9110013" cy="1080000"/>
          </a:xfrm>
        </p:spPr>
        <p:txBody>
          <a:bodyPr anchor="b" anchorCtr="0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CB5C0EA-833C-4608-8DAC-1E434E2B91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800" y="1890033"/>
            <a:ext cx="9110012" cy="4356101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C4DE9CB-83B1-4609-962F-71478C1BF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pPr algn="r"/>
            <a:fld id="{34D05574-0BA2-4573-9A30-A291C6CF8299}" type="datetime1">
              <a:rPr lang="da-DK" smtClean="0"/>
              <a:pPr algn="r"/>
              <a:t>21-11-2025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D938DC6-81EB-4105-A714-DFDA32663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 algn="l"/>
            <a:r>
              <a:rPr lang="da-DK"/>
              <a:t>Diabetesforeningen PowerPoint skabelon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71117C3-830E-4385-A60A-EC742EC36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3AB3-2C13-419E-B57C-FAE847DCE83C}" type="slidenum">
              <a:rPr lang="da-DK" smtClean="0"/>
              <a:t>‹nr.›</a:t>
            </a:fld>
            <a:endParaRPr lang="da-DK"/>
          </a:p>
        </p:txBody>
      </p:sp>
      <p:sp>
        <p:nvSpPr>
          <p:cNvPr id="10" name="Kombinationstegning 9">
            <a:extLst>
              <a:ext uri="{FF2B5EF4-FFF2-40B4-BE49-F238E27FC236}">
                <a16:creationId xmlns:a16="http://schemas.microsoft.com/office/drawing/2014/main" id="{3D6685DD-CB21-D749-84BF-5B07A110D3D3}"/>
              </a:ext>
            </a:extLst>
          </p:cNvPr>
          <p:cNvSpPr/>
          <p:nvPr/>
        </p:nvSpPr>
        <p:spPr>
          <a:xfrm>
            <a:off x="11091193" y="1044295"/>
            <a:ext cx="573888" cy="438037"/>
          </a:xfrm>
          <a:custGeom>
            <a:avLst/>
            <a:gdLst>
              <a:gd name="connsiteX0" fmla="*/ 287415 w 573888"/>
              <a:gd name="connsiteY0" fmla="*/ 409737 h 438037"/>
              <a:gd name="connsiteX1" fmla="*/ 233525 w 573888"/>
              <a:gd name="connsiteY1" fmla="*/ 425824 h 438037"/>
              <a:gd name="connsiteX2" fmla="*/ 0 w 573888"/>
              <a:gd name="connsiteY2" fmla="*/ 304700 h 438037"/>
              <a:gd name="connsiteX3" fmla="*/ 145598 w 573888"/>
              <a:gd name="connsiteY3" fmla="*/ 186416 h 438037"/>
              <a:gd name="connsiteX4" fmla="*/ 154107 w 573888"/>
              <a:gd name="connsiteY4" fmla="*/ 185470 h 438037"/>
              <a:gd name="connsiteX5" fmla="*/ 152217 w 573888"/>
              <a:gd name="connsiteY5" fmla="*/ 175061 h 438037"/>
              <a:gd name="connsiteX6" fmla="*/ 168289 w 573888"/>
              <a:gd name="connsiteY6" fmla="*/ 63400 h 438037"/>
              <a:gd name="connsiteX7" fmla="*/ 287415 w 573888"/>
              <a:gd name="connsiteY7" fmla="*/ 0 h 438037"/>
              <a:gd name="connsiteX8" fmla="*/ 404650 w 573888"/>
              <a:gd name="connsiteY8" fmla="*/ 63400 h 438037"/>
              <a:gd name="connsiteX9" fmla="*/ 420723 w 573888"/>
              <a:gd name="connsiteY9" fmla="*/ 175061 h 438037"/>
              <a:gd name="connsiteX10" fmla="*/ 418832 w 573888"/>
              <a:gd name="connsiteY10" fmla="*/ 185470 h 438037"/>
              <a:gd name="connsiteX11" fmla="*/ 427341 w 573888"/>
              <a:gd name="connsiteY11" fmla="*/ 186416 h 438037"/>
              <a:gd name="connsiteX12" fmla="*/ 573885 w 573888"/>
              <a:gd name="connsiteY12" fmla="*/ 304700 h 438037"/>
              <a:gd name="connsiteX13" fmla="*/ 340360 w 573888"/>
              <a:gd name="connsiteY13" fmla="*/ 426770 h 438037"/>
              <a:gd name="connsiteX14" fmla="*/ 287415 w 573888"/>
              <a:gd name="connsiteY14" fmla="*/ 409737 h 438037"/>
              <a:gd name="connsiteX15" fmla="*/ 339415 w 573888"/>
              <a:gd name="connsiteY15" fmla="*/ 354853 h 438037"/>
              <a:gd name="connsiteX16" fmla="*/ 502976 w 573888"/>
              <a:gd name="connsiteY16" fmla="*/ 303754 h 438037"/>
              <a:gd name="connsiteX17" fmla="*/ 400868 w 573888"/>
              <a:gd name="connsiteY17" fmla="*/ 237515 h 438037"/>
              <a:gd name="connsiteX18" fmla="*/ 331851 w 573888"/>
              <a:gd name="connsiteY18" fmla="*/ 267796 h 438037"/>
              <a:gd name="connsiteX19" fmla="*/ 334687 w 573888"/>
              <a:gd name="connsiteY19" fmla="*/ 254548 h 438037"/>
              <a:gd name="connsiteX20" fmla="*/ 359269 w 573888"/>
              <a:gd name="connsiteY20" fmla="*/ 127747 h 438037"/>
              <a:gd name="connsiteX21" fmla="*/ 286470 w 573888"/>
              <a:gd name="connsiteY21" fmla="*/ 72863 h 438037"/>
              <a:gd name="connsiteX22" fmla="*/ 214616 w 573888"/>
              <a:gd name="connsiteY22" fmla="*/ 127747 h 438037"/>
              <a:gd name="connsiteX23" fmla="*/ 240143 w 573888"/>
              <a:gd name="connsiteY23" fmla="*/ 254548 h 438037"/>
              <a:gd name="connsiteX24" fmla="*/ 242034 w 573888"/>
              <a:gd name="connsiteY24" fmla="*/ 267796 h 438037"/>
              <a:gd name="connsiteX25" fmla="*/ 173016 w 573888"/>
              <a:gd name="connsiteY25" fmla="*/ 237515 h 438037"/>
              <a:gd name="connsiteX26" fmla="*/ 70908 w 573888"/>
              <a:gd name="connsiteY26" fmla="*/ 303754 h 438037"/>
              <a:gd name="connsiteX27" fmla="*/ 234470 w 573888"/>
              <a:gd name="connsiteY27" fmla="*/ 354853 h 438037"/>
              <a:gd name="connsiteX28" fmla="*/ 286470 w 573888"/>
              <a:gd name="connsiteY28" fmla="*/ 337820 h 438037"/>
              <a:gd name="connsiteX29" fmla="*/ 339415 w 573888"/>
              <a:gd name="connsiteY29" fmla="*/ 354853 h 438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73888" h="438037">
                <a:moveTo>
                  <a:pt x="287415" y="409737"/>
                </a:moveTo>
                <a:cubicBezTo>
                  <a:pt x="278906" y="409737"/>
                  <a:pt x="267561" y="410683"/>
                  <a:pt x="233525" y="425824"/>
                </a:cubicBezTo>
                <a:cubicBezTo>
                  <a:pt x="173016" y="455158"/>
                  <a:pt x="0" y="435286"/>
                  <a:pt x="0" y="304700"/>
                </a:cubicBezTo>
                <a:cubicBezTo>
                  <a:pt x="0" y="174115"/>
                  <a:pt x="145598" y="186416"/>
                  <a:pt x="145598" y="186416"/>
                </a:cubicBezTo>
                <a:cubicBezTo>
                  <a:pt x="149380" y="186416"/>
                  <a:pt x="153162" y="187362"/>
                  <a:pt x="154107" y="185470"/>
                </a:cubicBezTo>
                <a:cubicBezTo>
                  <a:pt x="155053" y="184524"/>
                  <a:pt x="153162" y="176953"/>
                  <a:pt x="152217" y="175061"/>
                </a:cubicBezTo>
                <a:cubicBezTo>
                  <a:pt x="151271" y="173168"/>
                  <a:pt x="134253" y="115445"/>
                  <a:pt x="168289" y="63400"/>
                </a:cubicBezTo>
                <a:cubicBezTo>
                  <a:pt x="210834" y="946"/>
                  <a:pt x="280797" y="0"/>
                  <a:pt x="287415" y="0"/>
                </a:cubicBezTo>
                <a:cubicBezTo>
                  <a:pt x="293088" y="0"/>
                  <a:pt x="363996" y="946"/>
                  <a:pt x="404650" y="63400"/>
                </a:cubicBezTo>
                <a:cubicBezTo>
                  <a:pt x="438686" y="115445"/>
                  <a:pt x="421668" y="172222"/>
                  <a:pt x="420723" y="175061"/>
                </a:cubicBezTo>
                <a:cubicBezTo>
                  <a:pt x="419777" y="177900"/>
                  <a:pt x="417886" y="184524"/>
                  <a:pt x="418832" y="185470"/>
                </a:cubicBezTo>
                <a:cubicBezTo>
                  <a:pt x="419777" y="186416"/>
                  <a:pt x="423559" y="186416"/>
                  <a:pt x="427341" y="186416"/>
                </a:cubicBezTo>
                <a:cubicBezTo>
                  <a:pt x="427341" y="186416"/>
                  <a:pt x="573885" y="175061"/>
                  <a:pt x="573885" y="304700"/>
                </a:cubicBezTo>
                <a:cubicBezTo>
                  <a:pt x="574830" y="435286"/>
                  <a:pt x="401814" y="455158"/>
                  <a:pt x="340360" y="426770"/>
                </a:cubicBezTo>
                <a:cubicBezTo>
                  <a:pt x="306324" y="410683"/>
                  <a:pt x="295924" y="409737"/>
                  <a:pt x="287415" y="409737"/>
                </a:cubicBezTo>
                <a:close/>
                <a:moveTo>
                  <a:pt x="339415" y="354853"/>
                </a:moveTo>
                <a:cubicBezTo>
                  <a:pt x="398978" y="386080"/>
                  <a:pt x="502976" y="371886"/>
                  <a:pt x="502976" y="303754"/>
                </a:cubicBezTo>
                <a:cubicBezTo>
                  <a:pt x="502976" y="252655"/>
                  <a:pt x="445304" y="228998"/>
                  <a:pt x="400868" y="237515"/>
                </a:cubicBezTo>
                <a:cubicBezTo>
                  <a:pt x="368723" y="244139"/>
                  <a:pt x="340360" y="263064"/>
                  <a:pt x="331851" y="267796"/>
                </a:cubicBezTo>
                <a:cubicBezTo>
                  <a:pt x="324287" y="271581"/>
                  <a:pt x="324287" y="267796"/>
                  <a:pt x="334687" y="254548"/>
                </a:cubicBezTo>
                <a:cubicBezTo>
                  <a:pt x="349814" y="234676"/>
                  <a:pt x="382905" y="196825"/>
                  <a:pt x="359269" y="127747"/>
                </a:cubicBezTo>
                <a:cubicBezTo>
                  <a:pt x="339415" y="70024"/>
                  <a:pt x="287415" y="72863"/>
                  <a:pt x="286470" y="72863"/>
                </a:cubicBezTo>
                <a:cubicBezTo>
                  <a:pt x="285524" y="72863"/>
                  <a:pt x="233525" y="70971"/>
                  <a:pt x="214616" y="127747"/>
                </a:cubicBezTo>
                <a:cubicBezTo>
                  <a:pt x="190980" y="196825"/>
                  <a:pt x="224070" y="234676"/>
                  <a:pt x="240143" y="254548"/>
                </a:cubicBezTo>
                <a:cubicBezTo>
                  <a:pt x="250543" y="267796"/>
                  <a:pt x="250543" y="271581"/>
                  <a:pt x="242034" y="267796"/>
                </a:cubicBezTo>
                <a:cubicBezTo>
                  <a:pt x="233525" y="264011"/>
                  <a:pt x="205161" y="244139"/>
                  <a:pt x="173016" y="237515"/>
                </a:cubicBezTo>
                <a:cubicBezTo>
                  <a:pt x="128580" y="228998"/>
                  <a:pt x="70908" y="252655"/>
                  <a:pt x="70908" y="303754"/>
                </a:cubicBezTo>
                <a:cubicBezTo>
                  <a:pt x="70908" y="371886"/>
                  <a:pt x="174907" y="386080"/>
                  <a:pt x="234470" y="354853"/>
                </a:cubicBezTo>
                <a:cubicBezTo>
                  <a:pt x="267561" y="337820"/>
                  <a:pt x="280797" y="337820"/>
                  <a:pt x="286470" y="337820"/>
                </a:cubicBezTo>
                <a:cubicBezTo>
                  <a:pt x="293088" y="337820"/>
                  <a:pt x="306324" y="337820"/>
                  <a:pt x="339415" y="354853"/>
                </a:cubicBezTo>
                <a:close/>
              </a:path>
            </a:pathLst>
          </a:custGeom>
          <a:solidFill>
            <a:srgbClr val="DA020E"/>
          </a:solidFill>
          <a:ln w="9419" cap="flat">
            <a:noFill/>
            <a:prstDash val="solid"/>
            <a:miter/>
          </a:ln>
        </p:spPr>
        <p:txBody>
          <a:bodyPr rtlCol="0" anchor="ctr"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73200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, 2 spal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100D9A-8C2B-4454-8ED4-13F6976F5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800" y="504000"/>
            <a:ext cx="9110013" cy="1080000"/>
          </a:xfrm>
        </p:spPr>
        <p:txBody>
          <a:bodyPr anchor="b" anchorCtr="0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CB5C0EA-833C-4608-8DAC-1E434E2B91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800" y="1890000"/>
            <a:ext cx="4212575" cy="435600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C4DE9CB-83B1-4609-962F-71478C1BF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pPr algn="r"/>
            <a:fld id="{34D05574-0BA2-4573-9A30-A291C6CF8299}" type="datetime1">
              <a:rPr lang="da-DK" smtClean="0"/>
              <a:pPr algn="r"/>
              <a:t>21-11-2025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D938DC6-81EB-4105-A714-DFDA32663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 algn="l"/>
            <a:r>
              <a:rPr lang="da-DK"/>
              <a:t>Diabetesforeningen PowerPoint skabelon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71117C3-830E-4385-A60A-EC742EC36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3AB3-2C13-419E-B57C-FAE847DCE83C}" type="slidenum">
              <a:rPr lang="da-DK" smtClean="0"/>
              <a:t>‹nr.›</a:t>
            </a:fld>
            <a:endParaRPr lang="da-DK"/>
          </a:p>
        </p:txBody>
      </p:sp>
      <p:sp>
        <p:nvSpPr>
          <p:cNvPr id="8" name="Pladsholder til indhold 2">
            <a:extLst>
              <a:ext uri="{FF2B5EF4-FFF2-40B4-BE49-F238E27FC236}">
                <a16:creationId xmlns:a16="http://schemas.microsoft.com/office/drawing/2014/main" id="{D3B867E4-4EE6-D14E-B0CB-CA78F99A8AE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880100" y="1890000"/>
            <a:ext cx="4176713" cy="435600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1" name="Kombinationstegning 10">
            <a:extLst>
              <a:ext uri="{FF2B5EF4-FFF2-40B4-BE49-F238E27FC236}">
                <a16:creationId xmlns:a16="http://schemas.microsoft.com/office/drawing/2014/main" id="{51C7B9F6-4102-0D49-A852-83214B175B23}"/>
              </a:ext>
            </a:extLst>
          </p:cNvPr>
          <p:cNvSpPr/>
          <p:nvPr/>
        </p:nvSpPr>
        <p:spPr>
          <a:xfrm>
            <a:off x="11091193" y="1044295"/>
            <a:ext cx="573888" cy="438037"/>
          </a:xfrm>
          <a:custGeom>
            <a:avLst/>
            <a:gdLst>
              <a:gd name="connsiteX0" fmla="*/ 287415 w 573888"/>
              <a:gd name="connsiteY0" fmla="*/ 409737 h 438037"/>
              <a:gd name="connsiteX1" fmla="*/ 233525 w 573888"/>
              <a:gd name="connsiteY1" fmla="*/ 425824 h 438037"/>
              <a:gd name="connsiteX2" fmla="*/ 0 w 573888"/>
              <a:gd name="connsiteY2" fmla="*/ 304700 h 438037"/>
              <a:gd name="connsiteX3" fmla="*/ 145598 w 573888"/>
              <a:gd name="connsiteY3" fmla="*/ 186416 h 438037"/>
              <a:gd name="connsiteX4" fmla="*/ 154107 w 573888"/>
              <a:gd name="connsiteY4" fmla="*/ 185470 h 438037"/>
              <a:gd name="connsiteX5" fmla="*/ 152217 w 573888"/>
              <a:gd name="connsiteY5" fmla="*/ 175061 h 438037"/>
              <a:gd name="connsiteX6" fmla="*/ 168289 w 573888"/>
              <a:gd name="connsiteY6" fmla="*/ 63400 h 438037"/>
              <a:gd name="connsiteX7" fmla="*/ 287415 w 573888"/>
              <a:gd name="connsiteY7" fmla="*/ 0 h 438037"/>
              <a:gd name="connsiteX8" fmla="*/ 404650 w 573888"/>
              <a:gd name="connsiteY8" fmla="*/ 63400 h 438037"/>
              <a:gd name="connsiteX9" fmla="*/ 420723 w 573888"/>
              <a:gd name="connsiteY9" fmla="*/ 175061 h 438037"/>
              <a:gd name="connsiteX10" fmla="*/ 418832 w 573888"/>
              <a:gd name="connsiteY10" fmla="*/ 185470 h 438037"/>
              <a:gd name="connsiteX11" fmla="*/ 427341 w 573888"/>
              <a:gd name="connsiteY11" fmla="*/ 186416 h 438037"/>
              <a:gd name="connsiteX12" fmla="*/ 573885 w 573888"/>
              <a:gd name="connsiteY12" fmla="*/ 304700 h 438037"/>
              <a:gd name="connsiteX13" fmla="*/ 340360 w 573888"/>
              <a:gd name="connsiteY13" fmla="*/ 426770 h 438037"/>
              <a:gd name="connsiteX14" fmla="*/ 287415 w 573888"/>
              <a:gd name="connsiteY14" fmla="*/ 409737 h 438037"/>
              <a:gd name="connsiteX15" fmla="*/ 339415 w 573888"/>
              <a:gd name="connsiteY15" fmla="*/ 354853 h 438037"/>
              <a:gd name="connsiteX16" fmla="*/ 502976 w 573888"/>
              <a:gd name="connsiteY16" fmla="*/ 303754 h 438037"/>
              <a:gd name="connsiteX17" fmla="*/ 400868 w 573888"/>
              <a:gd name="connsiteY17" fmla="*/ 237515 h 438037"/>
              <a:gd name="connsiteX18" fmla="*/ 331851 w 573888"/>
              <a:gd name="connsiteY18" fmla="*/ 267796 h 438037"/>
              <a:gd name="connsiteX19" fmla="*/ 334687 w 573888"/>
              <a:gd name="connsiteY19" fmla="*/ 254548 h 438037"/>
              <a:gd name="connsiteX20" fmla="*/ 359269 w 573888"/>
              <a:gd name="connsiteY20" fmla="*/ 127747 h 438037"/>
              <a:gd name="connsiteX21" fmla="*/ 286470 w 573888"/>
              <a:gd name="connsiteY21" fmla="*/ 72863 h 438037"/>
              <a:gd name="connsiteX22" fmla="*/ 214616 w 573888"/>
              <a:gd name="connsiteY22" fmla="*/ 127747 h 438037"/>
              <a:gd name="connsiteX23" fmla="*/ 240143 w 573888"/>
              <a:gd name="connsiteY23" fmla="*/ 254548 h 438037"/>
              <a:gd name="connsiteX24" fmla="*/ 242034 w 573888"/>
              <a:gd name="connsiteY24" fmla="*/ 267796 h 438037"/>
              <a:gd name="connsiteX25" fmla="*/ 173016 w 573888"/>
              <a:gd name="connsiteY25" fmla="*/ 237515 h 438037"/>
              <a:gd name="connsiteX26" fmla="*/ 70908 w 573888"/>
              <a:gd name="connsiteY26" fmla="*/ 303754 h 438037"/>
              <a:gd name="connsiteX27" fmla="*/ 234470 w 573888"/>
              <a:gd name="connsiteY27" fmla="*/ 354853 h 438037"/>
              <a:gd name="connsiteX28" fmla="*/ 286470 w 573888"/>
              <a:gd name="connsiteY28" fmla="*/ 337820 h 438037"/>
              <a:gd name="connsiteX29" fmla="*/ 339415 w 573888"/>
              <a:gd name="connsiteY29" fmla="*/ 354853 h 438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73888" h="438037">
                <a:moveTo>
                  <a:pt x="287415" y="409737"/>
                </a:moveTo>
                <a:cubicBezTo>
                  <a:pt x="278906" y="409737"/>
                  <a:pt x="267561" y="410683"/>
                  <a:pt x="233525" y="425824"/>
                </a:cubicBezTo>
                <a:cubicBezTo>
                  <a:pt x="173016" y="455158"/>
                  <a:pt x="0" y="435286"/>
                  <a:pt x="0" y="304700"/>
                </a:cubicBezTo>
                <a:cubicBezTo>
                  <a:pt x="0" y="174115"/>
                  <a:pt x="145598" y="186416"/>
                  <a:pt x="145598" y="186416"/>
                </a:cubicBezTo>
                <a:cubicBezTo>
                  <a:pt x="149380" y="186416"/>
                  <a:pt x="153162" y="187362"/>
                  <a:pt x="154107" y="185470"/>
                </a:cubicBezTo>
                <a:cubicBezTo>
                  <a:pt x="155053" y="184524"/>
                  <a:pt x="153162" y="176953"/>
                  <a:pt x="152217" y="175061"/>
                </a:cubicBezTo>
                <a:cubicBezTo>
                  <a:pt x="151271" y="173168"/>
                  <a:pt x="134253" y="115445"/>
                  <a:pt x="168289" y="63400"/>
                </a:cubicBezTo>
                <a:cubicBezTo>
                  <a:pt x="210834" y="946"/>
                  <a:pt x="280797" y="0"/>
                  <a:pt x="287415" y="0"/>
                </a:cubicBezTo>
                <a:cubicBezTo>
                  <a:pt x="293088" y="0"/>
                  <a:pt x="363996" y="946"/>
                  <a:pt x="404650" y="63400"/>
                </a:cubicBezTo>
                <a:cubicBezTo>
                  <a:pt x="438686" y="115445"/>
                  <a:pt x="421668" y="172222"/>
                  <a:pt x="420723" y="175061"/>
                </a:cubicBezTo>
                <a:cubicBezTo>
                  <a:pt x="419777" y="177900"/>
                  <a:pt x="417886" y="184524"/>
                  <a:pt x="418832" y="185470"/>
                </a:cubicBezTo>
                <a:cubicBezTo>
                  <a:pt x="419777" y="186416"/>
                  <a:pt x="423559" y="186416"/>
                  <a:pt x="427341" y="186416"/>
                </a:cubicBezTo>
                <a:cubicBezTo>
                  <a:pt x="427341" y="186416"/>
                  <a:pt x="573885" y="175061"/>
                  <a:pt x="573885" y="304700"/>
                </a:cubicBezTo>
                <a:cubicBezTo>
                  <a:pt x="574830" y="435286"/>
                  <a:pt x="401814" y="455158"/>
                  <a:pt x="340360" y="426770"/>
                </a:cubicBezTo>
                <a:cubicBezTo>
                  <a:pt x="306324" y="410683"/>
                  <a:pt x="295924" y="409737"/>
                  <a:pt x="287415" y="409737"/>
                </a:cubicBezTo>
                <a:close/>
                <a:moveTo>
                  <a:pt x="339415" y="354853"/>
                </a:moveTo>
                <a:cubicBezTo>
                  <a:pt x="398978" y="386080"/>
                  <a:pt x="502976" y="371886"/>
                  <a:pt x="502976" y="303754"/>
                </a:cubicBezTo>
                <a:cubicBezTo>
                  <a:pt x="502976" y="252655"/>
                  <a:pt x="445304" y="228998"/>
                  <a:pt x="400868" y="237515"/>
                </a:cubicBezTo>
                <a:cubicBezTo>
                  <a:pt x="368723" y="244139"/>
                  <a:pt x="340360" y="263064"/>
                  <a:pt x="331851" y="267796"/>
                </a:cubicBezTo>
                <a:cubicBezTo>
                  <a:pt x="324287" y="271581"/>
                  <a:pt x="324287" y="267796"/>
                  <a:pt x="334687" y="254548"/>
                </a:cubicBezTo>
                <a:cubicBezTo>
                  <a:pt x="349814" y="234676"/>
                  <a:pt x="382905" y="196825"/>
                  <a:pt x="359269" y="127747"/>
                </a:cubicBezTo>
                <a:cubicBezTo>
                  <a:pt x="339415" y="70024"/>
                  <a:pt x="287415" y="72863"/>
                  <a:pt x="286470" y="72863"/>
                </a:cubicBezTo>
                <a:cubicBezTo>
                  <a:pt x="285524" y="72863"/>
                  <a:pt x="233525" y="70971"/>
                  <a:pt x="214616" y="127747"/>
                </a:cubicBezTo>
                <a:cubicBezTo>
                  <a:pt x="190980" y="196825"/>
                  <a:pt x="224070" y="234676"/>
                  <a:pt x="240143" y="254548"/>
                </a:cubicBezTo>
                <a:cubicBezTo>
                  <a:pt x="250543" y="267796"/>
                  <a:pt x="250543" y="271581"/>
                  <a:pt x="242034" y="267796"/>
                </a:cubicBezTo>
                <a:cubicBezTo>
                  <a:pt x="233525" y="264011"/>
                  <a:pt x="205161" y="244139"/>
                  <a:pt x="173016" y="237515"/>
                </a:cubicBezTo>
                <a:cubicBezTo>
                  <a:pt x="128580" y="228998"/>
                  <a:pt x="70908" y="252655"/>
                  <a:pt x="70908" y="303754"/>
                </a:cubicBezTo>
                <a:cubicBezTo>
                  <a:pt x="70908" y="371886"/>
                  <a:pt x="174907" y="386080"/>
                  <a:pt x="234470" y="354853"/>
                </a:cubicBezTo>
                <a:cubicBezTo>
                  <a:pt x="267561" y="337820"/>
                  <a:pt x="280797" y="337820"/>
                  <a:pt x="286470" y="337820"/>
                </a:cubicBezTo>
                <a:cubicBezTo>
                  <a:pt x="293088" y="337820"/>
                  <a:pt x="306324" y="337820"/>
                  <a:pt x="339415" y="354853"/>
                </a:cubicBezTo>
                <a:close/>
              </a:path>
            </a:pathLst>
          </a:custGeom>
          <a:solidFill>
            <a:srgbClr val="DA020E"/>
          </a:solidFill>
          <a:ln w="9419" cap="flat">
            <a:noFill/>
            <a:prstDash val="solid"/>
            <a:miter/>
          </a:ln>
        </p:spPr>
        <p:txBody>
          <a:bodyPr rtlCol="0" anchor="ctr"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66090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kst og foto, 2 spal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100D9A-8C2B-4454-8ED4-13F6976F5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800" y="504000"/>
            <a:ext cx="9110013" cy="1080000"/>
          </a:xfrm>
        </p:spPr>
        <p:txBody>
          <a:bodyPr anchor="b" anchorCtr="0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CB5C0EA-833C-4608-8DAC-1E434E2B91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800" y="1890000"/>
            <a:ext cx="4212575" cy="435600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C4DE9CB-83B1-4609-962F-71478C1BF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pPr algn="r"/>
            <a:fld id="{34D05574-0BA2-4573-9A30-A291C6CF8299}" type="datetime1">
              <a:rPr lang="da-DK" smtClean="0"/>
              <a:pPr algn="r"/>
              <a:t>21-11-2025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D938DC6-81EB-4105-A714-DFDA32663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 algn="l"/>
            <a:r>
              <a:rPr lang="da-DK"/>
              <a:t>Diabetesforeningen PowerPoint skabelon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71117C3-830E-4385-A60A-EC742EC36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3AB3-2C13-419E-B57C-FAE847DCE83C}" type="slidenum">
              <a:rPr lang="da-DK" smtClean="0"/>
              <a:t>‹nr.›</a:t>
            </a:fld>
            <a:endParaRPr lang="da-DK"/>
          </a:p>
        </p:txBody>
      </p:sp>
      <p:sp>
        <p:nvSpPr>
          <p:cNvPr id="11" name="Kombinationstegning 10">
            <a:extLst>
              <a:ext uri="{FF2B5EF4-FFF2-40B4-BE49-F238E27FC236}">
                <a16:creationId xmlns:a16="http://schemas.microsoft.com/office/drawing/2014/main" id="{51C7B9F6-4102-0D49-A852-83214B175B23}"/>
              </a:ext>
            </a:extLst>
          </p:cNvPr>
          <p:cNvSpPr/>
          <p:nvPr/>
        </p:nvSpPr>
        <p:spPr>
          <a:xfrm>
            <a:off x="11091193" y="1044295"/>
            <a:ext cx="573888" cy="438037"/>
          </a:xfrm>
          <a:custGeom>
            <a:avLst/>
            <a:gdLst>
              <a:gd name="connsiteX0" fmla="*/ 287415 w 573888"/>
              <a:gd name="connsiteY0" fmla="*/ 409737 h 438037"/>
              <a:gd name="connsiteX1" fmla="*/ 233525 w 573888"/>
              <a:gd name="connsiteY1" fmla="*/ 425824 h 438037"/>
              <a:gd name="connsiteX2" fmla="*/ 0 w 573888"/>
              <a:gd name="connsiteY2" fmla="*/ 304700 h 438037"/>
              <a:gd name="connsiteX3" fmla="*/ 145598 w 573888"/>
              <a:gd name="connsiteY3" fmla="*/ 186416 h 438037"/>
              <a:gd name="connsiteX4" fmla="*/ 154107 w 573888"/>
              <a:gd name="connsiteY4" fmla="*/ 185470 h 438037"/>
              <a:gd name="connsiteX5" fmla="*/ 152217 w 573888"/>
              <a:gd name="connsiteY5" fmla="*/ 175061 h 438037"/>
              <a:gd name="connsiteX6" fmla="*/ 168289 w 573888"/>
              <a:gd name="connsiteY6" fmla="*/ 63400 h 438037"/>
              <a:gd name="connsiteX7" fmla="*/ 287415 w 573888"/>
              <a:gd name="connsiteY7" fmla="*/ 0 h 438037"/>
              <a:gd name="connsiteX8" fmla="*/ 404650 w 573888"/>
              <a:gd name="connsiteY8" fmla="*/ 63400 h 438037"/>
              <a:gd name="connsiteX9" fmla="*/ 420723 w 573888"/>
              <a:gd name="connsiteY9" fmla="*/ 175061 h 438037"/>
              <a:gd name="connsiteX10" fmla="*/ 418832 w 573888"/>
              <a:gd name="connsiteY10" fmla="*/ 185470 h 438037"/>
              <a:gd name="connsiteX11" fmla="*/ 427341 w 573888"/>
              <a:gd name="connsiteY11" fmla="*/ 186416 h 438037"/>
              <a:gd name="connsiteX12" fmla="*/ 573885 w 573888"/>
              <a:gd name="connsiteY12" fmla="*/ 304700 h 438037"/>
              <a:gd name="connsiteX13" fmla="*/ 340360 w 573888"/>
              <a:gd name="connsiteY13" fmla="*/ 426770 h 438037"/>
              <a:gd name="connsiteX14" fmla="*/ 287415 w 573888"/>
              <a:gd name="connsiteY14" fmla="*/ 409737 h 438037"/>
              <a:gd name="connsiteX15" fmla="*/ 339415 w 573888"/>
              <a:gd name="connsiteY15" fmla="*/ 354853 h 438037"/>
              <a:gd name="connsiteX16" fmla="*/ 502976 w 573888"/>
              <a:gd name="connsiteY16" fmla="*/ 303754 h 438037"/>
              <a:gd name="connsiteX17" fmla="*/ 400868 w 573888"/>
              <a:gd name="connsiteY17" fmla="*/ 237515 h 438037"/>
              <a:gd name="connsiteX18" fmla="*/ 331851 w 573888"/>
              <a:gd name="connsiteY18" fmla="*/ 267796 h 438037"/>
              <a:gd name="connsiteX19" fmla="*/ 334687 w 573888"/>
              <a:gd name="connsiteY19" fmla="*/ 254548 h 438037"/>
              <a:gd name="connsiteX20" fmla="*/ 359269 w 573888"/>
              <a:gd name="connsiteY20" fmla="*/ 127747 h 438037"/>
              <a:gd name="connsiteX21" fmla="*/ 286470 w 573888"/>
              <a:gd name="connsiteY21" fmla="*/ 72863 h 438037"/>
              <a:gd name="connsiteX22" fmla="*/ 214616 w 573888"/>
              <a:gd name="connsiteY22" fmla="*/ 127747 h 438037"/>
              <a:gd name="connsiteX23" fmla="*/ 240143 w 573888"/>
              <a:gd name="connsiteY23" fmla="*/ 254548 h 438037"/>
              <a:gd name="connsiteX24" fmla="*/ 242034 w 573888"/>
              <a:gd name="connsiteY24" fmla="*/ 267796 h 438037"/>
              <a:gd name="connsiteX25" fmla="*/ 173016 w 573888"/>
              <a:gd name="connsiteY25" fmla="*/ 237515 h 438037"/>
              <a:gd name="connsiteX26" fmla="*/ 70908 w 573888"/>
              <a:gd name="connsiteY26" fmla="*/ 303754 h 438037"/>
              <a:gd name="connsiteX27" fmla="*/ 234470 w 573888"/>
              <a:gd name="connsiteY27" fmla="*/ 354853 h 438037"/>
              <a:gd name="connsiteX28" fmla="*/ 286470 w 573888"/>
              <a:gd name="connsiteY28" fmla="*/ 337820 h 438037"/>
              <a:gd name="connsiteX29" fmla="*/ 339415 w 573888"/>
              <a:gd name="connsiteY29" fmla="*/ 354853 h 438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73888" h="438037">
                <a:moveTo>
                  <a:pt x="287415" y="409737"/>
                </a:moveTo>
                <a:cubicBezTo>
                  <a:pt x="278906" y="409737"/>
                  <a:pt x="267561" y="410683"/>
                  <a:pt x="233525" y="425824"/>
                </a:cubicBezTo>
                <a:cubicBezTo>
                  <a:pt x="173016" y="455158"/>
                  <a:pt x="0" y="435286"/>
                  <a:pt x="0" y="304700"/>
                </a:cubicBezTo>
                <a:cubicBezTo>
                  <a:pt x="0" y="174115"/>
                  <a:pt x="145598" y="186416"/>
                  <a:pt x="145598" y="186416"/>
                </a:cubicBezTo>
                <a:cubicBezTo>
                  <a:pt x="149380" y="186416"/>
                  <a:pt x="153162" y="187362"/>
                  <a:pt x="154107" y="185470"/>
                </a:cubicBezTo>
                <a:cubicBezTo>
                  <a:pt x="155053" y="184524"/>
                  <a:pt x="153162" y="176953"/>
                  <a:pt x="152217" y="175061"/>
                </a:cubicBezTo>
                <a:cubicBezTo>
                  <a:pt x="151271" y="173168"/>
                  <a:pt x="134253" y="115445"/>
                  <a:pt x="168289" y="63400"/>
                </a:cubicBezTo>
                <a:cubicBezTo>
                  <a:pt x="210834" y="946"/>
                  <a:pt x="280797" y="0"/>
                  <a:pt x="287415" y="0"/>
                </a:cubicBezTo>
                <a:cubicBezTo>
                  <a:pt x="293088" y="0"/>
                  <a:pt x="363996" y="946"/>
                  <a:pt x="404650" y="63400"/>
                </a:cubicBezTo>
                <a:cubicBezTo>
                  <a:pt x="438686" y="115445"/>
                  <a:pt x="421668" y="172222"/>
                  <a:pt x="420723" y="175061"/>
                </a:cubicBezTo>
                <a:cubicBezTo>
                  <a:pt x="419777" y="177900"/>
                  <a:pt x="417886" y="184524"/>
                  <a:pt x="418832" y="185470"/>
                </a:cubicBezTo>
                <a:cubicBezTo>
                  <a:pt x="419777" y="186416"/>
                  <a:pt x="423559" y="186416"/>
                  <a:pt x="427341" y="186416"/>
                </a:cubicBezTo>
                <a:cubicBezTo>
                  <a:pt x="427341" y="186416"/>
                  <a:pt x="573885" y="175061"/>
                  <a:pt x="573885" y="304700"/>
                </a:cubicBezTo>
                <a:cubicBezTo>
                  <a:pt x="574830" y="435286"/>
                  <a:pt x="401814" y="455158"/>
                  <a:pt x="340360" y="426770"/>
                </a:cubicBezTo>
                <a:cubicBezTo>
                  <a:pt x="306324" y="410683"/>
                  <a:pt x="295924" y="409737"/>
                  <a:pt x="287415" y="409737"/>
                </a:cubicBezTo>
                <a:close/>
                <a:moveTo>
                  <a:pt x="339415" y="354853"/>
                </a:moveTo>
                <a:cubicBezTo>
                  <a:pt x="398978" y="386080"/>
                  <a:pt x="502976" y="371886"/>
                  <a:pt x="502976" y="303754"/>
                </a:cubicBezTo>
                <a:cubicBezTo>
                  <a:pt x="502976" y="252655"/>
                  <a:pt x="445304" y="228998"/>
                  <a:pt x="400868" y="237515"/>
                </a:cubicBezTo>
                <a:cubicBezTo>
                  <a:pt x="368723" y="244139"/>
                  <a:pt x="340360" y="263064"/>
                  <a:pt x="331851" y="267796"/>
                </a:cubicBezTo>
                <a:cubicBezTo>
                  <a:pt x="324287" y="271581"/>
                  <a:pt x="324287" y="267796"/>
                  <a:pt x="334687" y="254548"/>
                </a:cubicBezTo>
                <a:cubicBezTo>
                  <a:pt x="349814" y="234676"/>
                  <a:pt x="382905" y="196825"/>
                  <a:pt x="359269" y="127747"/>
                </a:cubicBezTo>
                <a:cubicBezTo>
                  <a:pt x="339415" y="70024"/>
                  <a:pt x="287415" y="72863"/>
                  <a:pt x="286470" y="72863"/>
                </a:cubicBezTo>
                <a:cubicBezTo>
                  <a:pt x="285524" y="72863"/>
                  <a:pt x="233525" y="70971"/>
                  <a:pt x="214616" y="127747"/>
                </a:cubicBezTo>
                <a:cubicBezTo>
                  <a:pt x="190980" y="196825"/>
                  <a:pt x="224070" y="234676"/>
                  <a:pt x="240143" y="254548"/>
                </a:cubicBezTo>
                <a:cubicBezTo>
                  <a:pt x="250543" y="267796"/>
                  <a:pt x="250543" y="271581"/>
                  <a:pt x="242034" y="267796"/>
                </a:cubicBezTo>
                <a:cubicBezTo>
                  <a:pt x="233525" y="264011"/>
                  <a:pt x="205161" y="244139"/>
                  <a:pt x="173016" y="237515"/>
                </a:cubicBezTo>
                <a:cubicBezTo>
                  <a:pt x="128580" y="228998"/>
                  <a:pt x="70908" y="252655"/>
                  <a:pt x="70908" y="303754"/>
                </a:cubicBezTo>
                <a:cubicBezTo>
                  <a:pt x="70908" y="371886"/>
                  <a:pt x="174907" y="386080"/>
                  <a:pt x="234470" y="354853"/>
                </a:cubicBezTo>
                <a:cubicBezTo>
                  <a:pt x="267561" y="337820"/>
                  <a:pt x="280797" y="337820"/>
                  <a:pt x="286470" y="337820"/>
                </a:cubicBezTo>
                <a:cubicBezTo>
                  <a:pt x="293088" y="337820"/>
                  <a:pt x="306324" y="337820"/>
                  <a:pt x="339415" y="354853"/>
                </a:cubicBezTo>
                <a:close/>
              </a:path>
            </a:pathLst>
          </a:custGeom>
          <a:solidFill>
            <a:srgbClr val="DA020E"/>
          </a:solidFill>
          <a:ln w="9419" cap="flat">
            <a:noFill/>
            <a:prstDash val="solid"/>
            <a:miter/>
          </a:ln>
        </p:spPr>
        <p:txBody>
          <a:bodyPr rtlCol="0" anchor="ctr"/>
          <a:lstStyle/>
          <a:p>
            <a:endParaRPr lang="da-DK"/>
          </a:p>
        </p:txBody>
      </p:sp>
      <p:sp>
        <p:nvSpPr>
          <p:cNvPr id="10" name="Pladsholder til billede 9">
            <a:extLst>
              <a:ext uri="{FF2B5EF4-FFF2-40B4-BE49-F238E27FC236}">
                <a16:creationId xmlns:a16="http://schemas.microsoft.com/office/drawing/2014/main" id="{D5CB9174-50E7-3A49-A2F3-F2172D5782B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0100" y="1881188"/>
            <a:ext cx="5795963" cy="4356100"/>
          </a:xfrm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</p:spTree>
    <p:extLst>
      <p:ext uri="{BB962C8B-B14F-4D97-AF65-F5344CB8AC3E}">
        <p14:creationId xmlns:p14="http://schemas.microsoft.com/office/powerpoint/2010/main" val="1670509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stort indholdsobjekt højrestille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15E8982A-F387-BA40-BC91-FA729910D05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880100" y="0"/>
            <a:ext cx="6311900" cy="6232526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0100D9A-8C2B-4454-8ED4-13F6976F5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5" y="479263"/>
            <a:ext cx="4211640" cy="1080000"/>
          </a:xfrm>
        </p:spPr>
        <p:txBody>
          <a:bodyPr anchor="b" anchorCtr="0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CB5C0EA-833C-4608-8DAC-1E434E2B91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739" y="1881188"/>
            <a:ext cx="4211636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C4DE9CB-83B1-4609-962F-71478C1BF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 algn="r"/>
            <a:fld id="{34D05574-0BA2-4573-9A30-A291C6CF8299}" type="datetime1">
              <a:rPr lang="da-DK" smtClean="0"/>
              <a:pPr algn="r"/>
              <a:t>21-11-2025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D938DC6-81EB-4105-A714-DFDA32663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 algn="l"/>
            <a:r>
              <a:rPr lang="da-DK"/>
              <a:t>Diabetesforeningen PowerPoint skabelon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71117C3-830E-4385-A60A-EC742EC36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3AB3-2C13-419E-B57C-FAE847DCE83C}" type="slidenum">
              <a:rPr lang="da-DK" smtClean="0"/>
              <a:t>‹nr.›</a:t>
            </a:fld>
            <a:endParaRPr lang="da-DK"/>
          </a:p>
        </p:txBody>
      </p:sp>
      <p:sp>
        <p:nvSpPr>
          <p:cNvPr id="16" name="Pladsholder til SmartArt 13">
            <a:extLst>
              <a:ext uri="{FF2B5EF4-FFF2-40B4-BE49-F238E27FC236}">
                <a16:creationId xmlns:a16="http://schemas.microsoft.com/office/drawing/2014/main" id="{F29CEF85-9A29-8B40-B461-8B4039F4C8AC}"/>
              </a:ext>
            </a:extLst>
          </p:cNvPr>
          <p:cNvSpPr>
            <a:spLocks noGrp="1"/>
          </p:cNvSpPr>
          <p:nvPr>
            <p:ph type="dgm" sz="quarter" idx="14"/>
          </p:nvPr>
        </p:nvSpPr>
        <p:spPr>
          <a:xfrm>
            <a:off x="10818906" y="1003606"/>
            <a:ext cx="846175" cy="480707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r>
              <a:rPr lang="da-DK"/>
              <a:t>Klik på ikonet for at tilføje SmartArt-grafik</a:t>
            </a:r>
          </a:p>
        </p:txBody>
      </p:sp>
    </p:spTree>
    <p:extLst>
      <p:ext uri="{BB962C8B-B14F-4D97-AF65-F5344CB8AC3E}">
        <p14:creationId xmlns:p14="http://schemas.microsoft.com/office/powerpoint/2010/main" val="3491857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tab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100D9A-8C2B-4454-8ED4-13F6976F5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800" y="504000"/>
            <a:ext cx="9110013" cy="1080000"/>
          </a:xfrm>
        </p:spPr>
        <p:txBody>
          <a:bodyPr anchor="b" anchorCtr="0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C4DE9CB-83B1-4609-962F-71478C1BF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pPr algn="r"/>
            <a:fld id="{34D05574-0BA2-4573-9A30-A291C6CF8299}" type="datetime1">
              <a:rPr lang="da-DK" smtClean="0"/>
              <a:pPr algn="r"/>
              <a:t>21-11-2025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D938DC6-81EB-4105-A714-DFDA32663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 algn="l"/>
            <a:r>
              <a:rPr lang="da-DK"/>
              <a:t>Diabetesforeningen PowerPoint skabelon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71117C3-830E-4385-A60A-EC742EC36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3AB3-2C13-419E-B57C-FAE847DCE83C}" type="slidenum">
              <a:rPr lang="da-DK" smtClean="0"/>
              <a:t>‹nr.›</a:t>
            </a:fld>
            <a:endParaRPr lang="da-DK"/>
          </a:p>
        </p:txBody>
      </p:sp>
      <p:sp>
        <p:nvSpPr>
          <p:cNvPr id="12" name="Pladsholder til tabel 11">
            <a:extLst>
              <a:ext uri="{FF2B5EF4-FFF2-40B4-BE49-F238E27FC236}">
                <a16:creationId xmlns:a16="http://schemas.microsoft.com/office/drawing/2014/main" id="{C8CD859C-C7A3-2D48-A34C-ACFDF4B3E482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947738" y="1881188"/>
            <a:ext cx="9109075" cy="4356100"/>
          </a:xfrm>
        </p:spPr>
        <p:txBody>
          <a:bodyPr/>
          <a:lstStyle/>
          <a:p>
            <a:r>
              <a:rPr lang="da-DK"/>
              <a:t>Klik på ikonet for at tilføje en tabel</a:t>
            </a:r>
          </a:p>
        </p:txBody>
      </p:sp>
      <p:sp>
        <p:nvSpPr>
          <p:cNvPr id="10" name="Kombinationstegning 9">
            <a:extLst>
              <a:ext uri="{FF2B5EF4-FFF2-40B4-BE49-F238E27FC236}">
                <a16:creationId xmlns:a16="http://schemas.microsoft.com/office/drawing/2014/main" id="{F04D2F85-8369-BB4E-89FA-98F216F88EC2}"/>
              </a:ext>
            </a:extLst>
          </p:cNvPr>
          <p:cNvSpPr/>
          <p:nvPr/>
        </p:nvSpPr>
        <p:spPr>
          <a:xfrm>
            <a:off x="11091193" y="1044295"/>
            <a:ext cx="573888" cy="438037"/>
          </a:xfrm>
          <a:custGeom>
            <a:avLst/>
            <a:gdLst>
              <a:gd name="connsiteX0" fmla="*/ 287415 w 573888"/>
              <a:gd name="connsiteY0" fmla="*/ 409737 h 438037"/>
              <a:gd name="connsiteX1" fmla="*/ 233525 w 573888"/>
              <a:gd name="connsiteY1" fmla="*/ 425824 h 438037"/>
              <a:gd name="connsiteX2" fmla="*/ 0 w 573888"/>
              <a:gd name="connsiteY2" fmla="*/ 304700 h 438037"/>
              <a:gd name="connsiteX3" fmla="*/ 145598 w 573888"/>
              <a:gd name="connsiteY3" fmla="*/ 186416 h 438037"/>
              <a:gd name="connsiteX4" fmla="*/ 154107 w 573888"/>
              <a:gd name="connsiteY4" fmla="*/ 185470 h 438037"/>
              <a:gd name="connsiteX5" fmla="*/ 152217 w 573888"/>
              <a:gd name="connsiteY5" fmla="*/ 175061 h 438037"/>
              <a:gd name="connsiteX6" fmla="*/ 168289 w 573888"/>
              <a:gd name="connsiteY6" fmla="*/ 63400 h 438037"/>
              <a:gd name="connsiteX7" fmla="*/ 287415 w 573888"/>
              <a:gd name="connsiteY7" fmla="*/ 0 h 438037"/>
              <a:gd name="connsiteX8" fmla="*/ 404650 w 573888"/>
              <a:gd name="connsiteY8" fmla="*/ 63400 h 438037"/>
              <a:gd name="connsiteX9" fmla="*/ 420723 w 573888"/>
              <a:gd name="connsiteY9" fmla="*/ 175061 h 438037"/>
              <a:gd name="connsiteX10" fmla="*/ 418832 w 573888"/>
              <a:gd name="connsiteY10" fmla="*/ 185470 h 438037"/>
              <a:gd name="connsiteX11" fmla="*/ 427341 w 573888"/>
              <a:gd name="connsiteY11" fmla="*/ 186416 h 438037"/>
              <a:gd name="connsiteX12" fmla="*/ 573885 w 573888"/>
              <a:gd name="connsiteY12" fmla="*/ 304700 h 438037"/>
              <a:gd name="connsiteX13" fmla="*/ 340360 w 573888"/>
              <a:gd name="connsiteY13" fmla="*/ 426770 h 438037"/>
              <a:gd name="connsiteX14" fmla="*/ 287415 w 573888"/>
              <a:gd name="connsiteY14" fmla="*/ 409737 h 438037"/>
              <a:gd name="connsiteX15" fmla="*/ 339415 w 573888"/>
              <a:gd name="connsiteY15" fmla="*/ 354853 h 438037"/>
              <a:gd name="connsiteX16" fmla="*/ 502976 w 573888"/>
              <a:gd name="connsiteY16" fmla="*/ 303754 h 438037"/>
              <a:gd name="connsiteX17" fmla="*/ 400868 w 573888"/>
              <a:gd name="connsiteY17" fmla="*/ 237515 h 438037"/>
              <a:gd name="connsiteX18" fmla="*/ 331851 w 573888"/>
              <a:gd name="connsiteY18" fmla="*/ 267796 h 438037"/>
              <a:gd name="connsiteX19" fmla="*/ 334687 w 573888"/>
              <a:gd name="connsiteY19" fmla="*/ 254548 h 438037"/>
              <a:gd name="connsiteX20" fmla="*/ 359269 w 573888"/>
              <a:gd name="connsiteY20" fmla="*/ 127747 h 438037"/>
              <a:gd name="connsiteX21" fmla="*/ 286470 w 573888"/>
              <a:gd name="connsiteY21" fmla="*/ 72863 h 438037"/>
              <a:gd name="connsiteX22" fmla="*/ 214616 w 573888"/>
              <a:gd name="connsiteY22" fmla="*/ 127747 h 438037"/>
              <a:gd name="connsiteX23" fmla="*/ 240143 w 573888"/>
              <a:gd name="connsiteY23" fmla="*/ 254548 h 438037"/>
              <a:gd name="connsiteX24" fmla="*/ 242034 w 573888"/>
              <a:gd name="connsiteY24" fmla="*/ 267796 h 438037"/>
              <a:gd name="connsiteX25" fmla="*/ 173016 w 573888"/>
              <a:gd name="connsiteY25" fmla="*/ 237515 h 438037"/>
              <a:gd name="connsiteX26" fmla="*/ 70908 w 573888"/>
              <a:gd name="connsiteY26" fmla="*/ 303754 h 438037"/>
              <a:gd name="connsiteX27" fmla="*/ 234470 w 573888"/>
              <a:gd name="connsiteY27" fmla="*/ 354853 h 438037"/>
              <a:gd name="connsiteX28" fmla="*/ 286470 w 573888"/>
              <a:gd name="connsiteY28" fmla="*/ 337820 h 438037"/>
              <a:gd name="connsiteX29" fmla="*/ 339415 w 573888"/>
              <a:gd name="connsiteY29" fmla="*/ 354853 h 438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73888" h="438037">
                <a:moveTo>
                  <a:pt x="287415" y="409737"/>
                </a:moveTo>
                <a:cubicBezTo>
                  <a:pt x="278906" y="409737"/>
                  <a:pt x="267561" y="410683"/>
                  <a:pt x="233525" y="425824"/>
                </a:cubicBezTo>
                <a:cubicBezTo>
                  <a:pt x="173016" y="455158"/>
                  <a:pt x="0" y="435286"/>
                  <a:pt x="0" y="304700"/>
                </a:cubicBezTo>
                <a:cubicBezTo>
                  <a:pt x="0" y="174115"/>
                  <a:pt x="145598" y="186416"/>
                  <a:pt x="145598" y="186416"/>
                </a:cubicBezTo>
                <a:cubicBezTo>
                  <a:pt x="149380" y="186416"/>
                  <a:pt x="153162" y="187362"/>
                  <a:pt x="154107" y="185470"/>
                </a:cubicBezTo>
                <a:cubicBezTo>
                  <a:pt x="155053" y="184524"/>
                  <a:pt x="153162" y="176953"/>
                  <a:pt x="152217" y="175061"/>
                </a:cubicBezTo>
                <a:cubicBezTo>
                  <a:pt x="151271" y="173168"/>
                  <a:pt x="134253" y="115445"/>
                  <a:pt x="168289" y="63400"/>
                </a:cubicBezTo>
                <a:cubicBezTo>
                  <a:pt x="210834" y="946"/>
                  <a:pt x="280797" y="0"/>
                  <a:pt x="287415" y="0"/>
                </a:cubicBezTo>
                <a:cubicBezTo>
                  <a:pt x="293088" y="0"/>
                  <a:pt x="363996" y="946"/>
                  <a:pt x="404650" y="63400"/>
                </a:cubicBezTo>
                <a:cubicBezTo>
                  <a:pt x="438686" y="115445"/>
                  <a:pt x="421668" y="172222"/>
                  <a:pt x="420723" y="175061"/>
                </a:cubicBezTo>
                <a:cubicBezTo>
                  <a:pt x="419777" y="177900"/>
                  <a:pt x="417886" y="184524"/>
                  <a:pt x="418832" y="185470"/>
                </a:cubicBezTo>
                <a:cubicBezTo>
                  <a:pt x="419777" y="186416"/>
                  <a:pt x="423559" y="186416"/>
                  <a:pt x="427341" y="186416"/>
                </a:cubicBezTo>
                <a:cubicBezTo>
                  <a:pt x="427341" y="186416"/>
                  <a:pt x="573885" y="175061"/>
                  <a:pt x="573885" y="304700"/>
                </a:cubicBezTo>
                <a:cubicBezTo>
                  <a:pt x="574830" y="435286"/>
                  <a:pt x="401814" y="455158"/>
                  <a:pt x="340360" y="426770"/>
                </a:cubicBezTo>
                <a:cubicBezTo>
                  <a:pt x="306324" y="410683"/>
                  <a:pt x="295924" y="409737"/>
                  <a:pt x="287415" y="409737"/>
                </a:cubicBezTo>
                <a:close/>
                <a:moveTo>
                  <a:pt x="339415" y="354853"/>
                </a:moveTo>
                <a:cubicBezTo>
                  <a:pt x="398978" y="386080"/>
                  <a:pt x="502976" y="371886"/>
                  <a:pt x="502976" y="303754"/>
                </a:cubicBezTo>
                <a:cubicBezTo>
                  <a:pt x="502976" y="252655"/>
                  <a:pt x="445304" y="228998"/>
                  <a:pt x="400868" y="237515"/>
                </a:cubicBezTo>
                <a:cubicBezTo>
                  <a:pt x="368723" y="244139"/>
                  <a:pt x="340360" y="263064"/>
                  <a:pt x="331851" y="267796"/>
                </a:cubicBezTo>
                <a:cubicBezTo>
                  <a:pt x="324287" y="271581"/>
                  <a:pt x="324287" y="267796"/>
                  <a:pt x="334687" y="254548"/>
                </a:cubicBezTo>
                <a:cubicBezTo>
                  <a:pt x="349814" y="234676"/>
                  <a:pt x="382905" y="196825"/>
                  <a:pt x="359269" y="127747"/>
                </a:cubicBezTo>
                <a:cubicBezTo>
                  <a:pt x="339415" y="70024"/>
                  <a:pt x="287415" y="72863"/>
                  <a:pt x="286470" y="72863"/>
                </a:cubicBezTo>
                <a:cubicBezTo>
                  <a:pt x="285524" y="72863"/>
                  <a:pt x="233525" y="70971"/>
                  <a:pt x="214616" y="127747"/>
                </a:cubicBezTo>
                <a:cubicBezTo>
                  <a:pt x="190980" y="196825"/>
                  <a:pt x="224070" y="234676"/>
                  <a:pt x="240143" y="254548"/>
                </a:cubicBezTo>
                <a:cubicBezTo>
                  <a:pt x="250543" y="267796"/>
                  <a:pt x="250543" y="271581"/>
                  <a:pt x="242034" y="267796"/>
                </a:cubicBezTo>
                <a:cubicBezTo>
                  <a:pt x="233525" y="264011"/>
                  <a:pt x="205161" y="244139"/>
                  <a:pt x="173016" y="237515"/>
                </a:cubicBezTo>
                <a:cubicBezTo>
                  <a:pt x="128580" y="228998"/>
                  <a:pt x="70908" y="252655"/>
                  <a:pt x="70908" y="303754"/>
                </a:cubicBezTo>
                <a:cubicBezTo>
                  <a:pt x="70908" y="371886"/>
                  <a:pt x="174907" y="386080"/>
                  <a:pt x="234470" y="354853"/>
                </a:cubicBezTo>
                <a:cubicBezTo>
                  <a:pt x="267561" y="337820"/>
                  <a:pt x="280797" y="337820"/>
                  <a:pt x="286470" y="337820"/>
                </a:cubicBezTo>
                <a:cubicBezTo>
                  <a:pt x="293088" y="337820"/>
                  <a:pt x="306324" y="337820"/>
                  <a:pt x="339415" y="354853"/>
                </a:cubicBezTo>
                <a:close/>
              </a:path>
            </a:pathLst>
          </a:custGeom>
          <a:solidFill>
            <a:srgbClr val="DA020E"/>
          </a:solidFill>
          <a:ln w="9419" cap="flat">
            <a:noFill/>
            <a:prstDash val="solid"/>
            <a:miter/>
          </a:ln>
        </p:spPr>
        <p:txBody>
          <a:bodyPr rtlCol="0" anchor="ctr"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3214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ombinationstegning 10">
            <a:extLst>
              <a:ext uri="{FF2B5EF4-FFF2-40B4-BE49-F238E27FC236}">
                <a16:creationId xmlns:a16="http://schemas.microsoft.com/office/drawing/2014/main" id="{926A84F7-A6D3-E04D-A676-CAFC57C004A7}"/>
              </a:ext>
            </a:extLst>
          </p:cNvPr>
          <p:cNvSpPr/>
          <p:nvPr/>
        </p:nvSpPr>
        <p:spPr>
          <a:xfrm>
            <a:off x="-5866215" y="773259"/>
            <a:ext cx="11732430" cy="8822177"/>
          </a:xfrm>
          <a:custGeom>
            <a:avLst/>
            <a:gdLst>
              <a:gd name="connsiteX0" fmla="*/ 289560 w 576262"/>
              <a:gd name="connsiteY0" fmla="*/ 406133 h 433319"/>
              <a:gd name="connsiteX1" fmla="*/ 235267 w 576262"/>
              <a:gd name="connsiteY1" fmla="*/ 422041 h 433319"/>
              <a:gd name="connsiteX2" fmla="*/ 0 w 576262"/>
              <a:gd name="connsiteY2" fmla="*/ 301324 h 433319"/>
              <a:gd name="connsiteX3" fmla="*/ 146685 w 576262"/>
              <a:gd name="connsiteY3" fmla="*/ 184351 h 433319"/>
              <a:gd name="connsiteX4" fmla="*/ 155258 w 576262"/>
              <a:gd name="connsiteY4" fmla="*/ 183415 h 433319"/>
              <a:gd name="connsiteX5" fmla="*/ 153353 w 576262"/>
              <a:gd name="connsiteY5" fmla="*/ 173121 h 433319"/>
              <a:gd name="connsiteX6" fmla="*/ 169545 w 576262"/>
              <a:gd name="connsiteY6" fmla="*/ 62698 h 433319"/>
              <a:gd name="connsiteX7" fmla="*/ 287655 w 576262"/>
              <a:gd name="connsiteY7" fmla="*/ 0 h 433319"/>
              <a:gd name="connsiteX8" fmla="*/ 405765 w 576262"/>
              <a:gd name="connsiteY8" fmla="*/ 62698 h 433319"/>
              <a:gd name="connsiteX9" fmla="*/ 421958 w 576262"/>
              <a:gd name="connsiteY9" fmla="*/ 173121 h 433319"/>
              <a:gd name="connsiteX10" fmla="*/ 420052 w 576262"/>
              <a:gd name="connsiteY10" fmla="*/ 183415 h 433319"/>
              <a:gd name="connsiteX11" fmla="*/ 428625 w 576262"/>
              <a:gd name="connsiteY11" fmla="*/ 184351 h 433319"/>
              <a:gd name="connsiteX12" fmla="*/ 576263 w 576262"/>
              <a:gd name="connsiteY12" fmla="*/ 301324 h 433319"/>
              <a:gd name="connsiteX13" fmla="*/ 340042 w 576262"/>
              <a:gd name="connsiteY13" fmla="*/ 422041 h 433319"/>
              <a:gd name="connsiteX14" fmla="*/ 289560 w 576262"/>
              <a:gd name="connsiteY14" fmla="*/ 406133 h 433319"/>
              <a:gd name="connsiteX15" fmla="*/ 341948 w 576262"/>
              <a:gd name="connsiteY15" fmla="*/ 351857 h 433319"/>
              <a:gd name="connsiteX16" fmla="*/ 506730 w 576262"/>
              <a:gd name="connsiteY16" fmla="*/ 301324 h 433319"/>
              <a:gd name="connsiteX17" fmla="*/ 403860 w 576262"/>
              <a:gd name="connsiteY17" fmla="*/ 235819 h 433319"/>
              <a:gd name="connsiteX18" fmla="*/ 334327 w 576262"/>
              <a:gd name="connsiteY18" fmla="*/ 265764 h 433319"/>
              <a:gd name="connsiteX19" fmla="*/ 337185 w 576262"/>
              <a:gd name="connsiteY19" fmla="*/ 252663 h 433319"/>
              <a:gd name="connsiteX20" fmla="*/ 361950 w 576262"/>
              <a:gd name="connsiteY20" fmla="*/ 127267 h 433319"/>
              <a:gd name="connsiteX21" fmla="*/ 288608 w 576262"/>
              <a:gd name="connsiteY21" fmla="*/ 72992 h 433319"/>
              <a:gd name="connsiteX22" fmla="*/ 216217 w 576262"/>
              <a:gd name="connsiteY22" fmla="*/ 127267 h 433319"/>
              <a:gd name="connsiteX23" fmla="*/ 241935 w 576262"/>
              <a:gd name="connsiteY23" fmla="*/ 252663 h 433319"/>
              <a:gd name="connsiteX24" fmla="*/ 243840 w 576262"/>
              <a:gd name="connsiteY24" fmla="*/ 265764 h 433319"/>
              <a:gd name="connsiteX25" fmla="*/ 174308 w 576262"/>
              <a:gd name="connsiteY25" fmla="*/ 235819 h 433319"/>
              <a:gd name="connsiteX26" fmla="*/ 71438 w 576262"/>
              <a:gd name="connsiteY26" fmla="*/ 301324 h 433319"/>
              <a:gd name="connsiteX27" fmla="*/ 236220 w 576262"/>
              <a:gd name="connsiteY27" fmla="*/ 351857 h 433319"/>
              <a:gd name="connsiteX28" fmla="*/ 288608 w 576262"/>
              <a:gd name="connsiteY28" fmla="*/ 335013 h 433319"/>
              <a:gd name="connsiteX29" fmla="*/ 341948 w 576262"/>
              <a:gd name="connsiteY29" fmla="*/ 351857 h 433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76262" h="433319">
                <a:moveTo>
                  <a:pt x="289560" y="406133"/>
                </a:moveTo>
                <a:cubicBezTo>
                  <a:pt x="280988" y="406133"/>
                  <a:pt x="269558" y="407068"/>
                  <a:pt x="235267" y="422041"/>
                </a:cubicBezTo>
                <a:cubicBezTo>
                  <a:pt x="173355" y="450115"/>
                  <a:pt x="0" y="431399"/>
                  <a:pt x="0" y="301324"/>
                </a:cubicBezTo>
                <a:cubicBezTo>
                  <a:pt x="0" y="172185"/>
                  <a:pt x="146685" y="184351"/>
                  <a:pt x="146685" y="184351"/>
                </a:cubicBezTo>
                <a:cubicBezTo>
                  <a:pt x="150495" y="184351"/>
                  <a:pt x="154305" y="185286"/>
                  <a:pt x="155258" y="183415"/>
                </a:cubicBezTo>
                <a:cubicBezTo>
                  <a:pt x="156210" y="182479"/>
                  <a:pt x="154305" y="174993"/>
                  <a:pt x="153353" y="173121"/>
                </a:cubicBezTo>
                <a:cubicBezTo>
                  <a:pt x="152400" y="171249"/>
                  <a:pt x="135255" y="114166"/>
                  <a:pt x="169545" y="62698"/>
                </a:cubicBezTo>
                <a:cubicBezTo>
                  <a:pt x="210503" y="936"/>
                  <a:pt x="281940" y="0"/>
                  <a:pt x="287655" y="0"/>
                </a:cubicBezTo>
                <a:cubicBezTo>
                  <a:pt x="293370" y="0"/>
                  <a:pt x="364808" y="936"/>
                  <a:pt x="405765" y="62698"/>
                </a:cubicBezTo>
                <a:cubicBezTo>
                  <a:pt x="440055" y="114166"/>
                  <a:pt x="422910" y="170314"/>
                  <a:pt x="421958" y="173121"/>
                </a:cubicBezTo>
                <a:cubicBezTo>
                  <a:pt x="421005" y="175928"/>
                  <a:pt x="419100" y="182479"/>
                  <a:pt x="420052" y="183415"/>
                </a:cubicBezTo>
                <a:cubicBezTo>
                  <a:pt x="421005" y="184351"/>
                  <a:pt x="424815" y="184351"/>
                  <a:pt x="428625" y="184351"/>
                </a:cubicBezTo>
                <a:cubicBezTo>
                  <a:pt x="428625" y="184351"/>
                  <a:pt x="576263" y="173121"/>
                  <a:pt x="576263" y="301324"/>
                </a:cubicBezTo>
                <a:cubicBezTo>
                  <a:pt x="576263" y="431399"/>
                  <a:pt x="402908" y="450115"/>
                  <a:pt x="340042" y="422041"/>
                </a:cubicBezTo>
                <a:cubicBezTo>
                  <a:pt x="308610" y="407068"/>
                  <a:pt x="298133" y="406133"/>
                  <a:pt x="289560" y="406133"/>
                </a:cubicBezTo>
                <a:close/>
                <a:moveTo>
                  <a:pt x="341948" y="351857"/>
                </a:moveTo>
                <a:cubicBezTo>
                  <a:pt x="401955" y="382738"/>
                  <a:pt x="506730" y="368701"/>
                  <a:pt x="506730" y="301324"/>
                </a:cubicBezTo>
                <a:cubicBezTo>
                  <a:pt x="506730" y="250792"/>
                  <a:pt x="448627" y="227397"/>
                  <a:pt x="403860" y="235819"/>
                </a:cubicBezTo>
                <a:cubicBezTo>
                  <a:pt x="371475" y="242369"/>
                  <a:pt x="342900" y="261085"/>
                  <a:pt x="334327" y="265764"/>
                </a:cubicBezTo>
                <a:cubicBezTo>
                  <a:pt x="326708" y="269507"/>
                  <a:pt x="326708" y="265764"/>
                  <a:pt x="337185" y="252663"/>
                </a:cubicBezTo>
                <a:cubicBezTo>
                  <a:pt x="352425" y="233012"/>
                  <a:pt x="385763" y="195580"/>
                  <a:pt x="361950" y="127267"/>
                </a:cubicBezTo>
                <a:cubicBezTo>
                  <a:pt x="341948" y="70184"/>
                  <a:pt x="289560" y="72992"/>
                  <a:pt x="288608" y="72992"/>
                </a:cubicBezTo>
                <a:cubicBezTo>
                  <a:pt x="287655" y="72992"/>
                  <a:pt x="235267" y="71120"/>
                  <a:pt x="216217" y="127267"/>
                </a:cubicBezTo>
                <a:cubicBezTo>
                  <a:pt x="192405" y="195580"/>
                  <a:pt x="225742" y="233012"/>
                  <a:pt x="241935" y="252663"/>
                </a:cubicBezTo>
                <a:cubicBezTo>
                  <a:pt x="252413" y="265764"/>
                  <a:pt x="252413" y="269507"/>
                  <a:pt x="243840" y="265764"/>
                </a:cubicBezTo>
                <a:cubicBezTo>
                  <a:pt x="235267" y="262021"/>
                  <a:pt x="206692" y="242369"/>
                  <a:pt x="174308" y="235819"/>
                </a:cubicBezTo>
                <a:cubicBezTo>
                  <a:pt x="129540" y="227397"/>
                  <a:pt x="71438" y="250792"/>
                  <a:pt x="71438" y="301324"/>
                </a:cubicBezTo>
                <a:cubicBezTo>
                  <a:pt x="71438" y="368701"/>
                  <a:pt x="176213" y="382738"/>
                  <a:pt x="236220" y="351857"/>
                </a:cubicBezTo>
                <a:cubicBezTo>
                  <a:pt x="269558" y="335013"/>
                  <a:pt x="282892" y="335013"/>
                  <a:pt x="288608" y="335013"/>
                </a:cubicBezTo>
                <a:cubicBezTo>
                  <a:pt x="295275" y="334077"/>
                  <a:pt x="308610" y="334077"/>
                  <a:pt x="341948" y="351857"/>
                </a:cubicBezTo>
                <a:close/>
              </a:path>
            </a:pathLst>
          </a:custGeom>
          <a:solidFill>
            <a:srgbClr val="FFFFFF">
              <a:alpha val="3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B49FF65-0E40-44C8-BE51-46F439DF2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393" y="1673652"/>
            <a:ext cx="9099213" cy="4563636"/>
          </a:xfrm>
        </p:spPr>
        <p:txBody>
          <a:bodyPr anchor="t" anchorCtr="0"/>
          <a:lstStyle>
            <a:lvl1pPr algn="ctr">
              <a:lnSpc>
                <a:spcPct val="100000"/>
              </a:lnSpc>
              <a:defRPr sz="72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6935808-E588-4E4F-AB07-BD393AEEA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algn="r"/>
            <a:fld id="{8C910CCA-3BE8-4246-8595-E0660BF281D5}" type="datetime1">
              <a:rPr lang="da-DK" smtClean="0"/>
              <a:pPr algn="r"/>
              <a:t>21-11-2025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BBEC86B-FF6F-4D47-A039-653E3EADB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Diabetesforeningen PowerPoint skabelon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A9DC4EA-7A34-447B-9F4D-82518B30A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FB3AB3-2C13-419E-B57C-FAE847DCE83C}" type="slidenum">
              <a:rPr lang="da-DK" smtClean="0"/>
              <a:pPr/>
              <a:t>‹nr.›</a:t>
            </a:fld>
            <a:endParaRPr lang="da-DK"/>
          </a:p>
        </p:txBody>
      </p:sp>
      <p:grpSp>
        <p:nvGrpSpPr>
          <p:cNvPr id="42" name="Gruppe 41">
            <a:extLst>
              <a:ext uri="{FF2B5EF4-FFF2-40B4-BE49-F238E27FC236}">
                <a16:creationId xmlns:a16="http://schemas.microsoft.com/office/drawing/2014/main" id="{CC144A12-3D73-EF4C-8AE0-D5333991EEE1}"/>
              </a:ext>
            </a:extLst>
          </p:cNvPr>
          <p:cNvGrpSpPr/>
          <p:nvPr userDrawn="1"/>
        </p:nvGrpSpPr>
        <p:grpSpPr>
          <a:xfrm>
            <a:off x="13417431" y="0"/>
            <a:ext cx="1989145" cy="4358662"/>
            <a:chOff x="12401431" y="0"/>
            <a:chExt cx="1989145" cy="4358662"/>
          </a:xfrm>
        </p:grpSpPr>
        <p:pic>
          <p:nvPicPr>
            <p:cNvPr id="43" name="Billede 42">
              <a:extLst>
                <a:ext uri="{FF2B5EF4-FFF2-40B4-BE49-F238E27FC236}">
                  <a16:creationId xmlns:a16="http://schemas.microsoft.com/office/drawing/2014/main" id="{4C9C7FEA-7116-B74F-8B8B-DCADDC28951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984"/>
            <a:stretch/>
          </p:blipFill>
          <p:spPr>
            <a:xfrm>
              <a:off x="12401431" y="353973"/>
              <a:ext cx="1800000" cy="3456215"/>
            </a:xfrm>
            <a:prstGeom prst="rect">
              <a:avLst/>
            </a:prstGeom>
            <a:ln w="6350">
              <a:solidFill>
                <a:schemeClr val="tx2"/>
              </a:solidFill>
            </a:ln>
          </p:spPr>
        </p:pic>
        <p:sp>
          <p:nvSpPr>
            <p:cNvPr id="44" name="Tekstfelt 43">
              <a:extLst>
                <a:ext uri="{FF2B5EF4-FFF2-40B4-BE49-F238E27FC236}">
                  <a16:creationId xmlns:a16="http://schemas.microsoft.com/office/drawing/2014/main" id="{CF1D05CF-24DD-CF46-9640-6ABB4561BADB}"/>
                </a:ext>
              </a:extLst>
            </p:cNvPr>
            <p:cNvSpPr txBox="1"/>
            <p:nvPr userDrawn="1"/>
          </p:nvSpPr>
          <p:spPr>
            <a:xfrm>
              <a:off x="12401431" y="0"/>
              <a:ext cx="1989145" cy="4037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ts val="1600"/>
                </a:lnSpc>
              </a:pPr>
              <a:r>
                <a:rPr lang="da-DK" sz="1400" b="1">
                  <a:solidFill>
                    <a:schemeClr val="tx2"/>
                  </a:solidFill>
                </a:rPr>
                <a:t>Skift baggrundsfarve</a:t>
              </a:r>
            </a:p>
          </p:txBody>
        </p:sp>
        <p:sp>
          <p:nvSpPr>
            <p:cNvPr id="45" name="Tekstfelt 44">
              <a:extLst>
                <a:ext uri="{FF2B5EF4-FFF2-40B4-BE49-F238E27FC236}">
                  <a16:creationId xmlns:a16="http://schemas.microsoft.com/office/drawing/2014/main" id="{1CBC3A8F-2901-A849-B9DE-A9F8F827FE7D}"/>
                </a:ext>
              </a:extLst>
            </p:cNvPr>
            <p:cNvSpPr txBox="1"/>
            <p:nvPr userDrawn="1"/>
          </p:nvSpPr>
          <p:spPr>
            <a:xfrm>
              <a:off x="12401431" y="3896997"/>
              <a:ext cx="1893333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1200"/>
                </a:lnSpc>
                <a:spcAft>
                  <a:spcPts val="600"/>
                </a:spcAft>
              </a:pPr>
              <a:r>
                <a:rPr lang="da-DK" sz="1000">
                  <a:solidFill>
                    <a:schemeClr val="tx2"/>
                  </a:solidFill>
                </a:rPr>
                <a:t>Vælg ”Massiv udfyldning” og vælg derefter den ønskede farve i den indbyggede </a:t>
              </a:r>
              <a:r>
                <a:rPr lang="da-DK" sz="1000" err="1">
                  <a:solidFill>
                    <a:schemeClr val="tx2"/>
                  </a:solidFill>
                </a:rPr>
                <a:t>farvepalette</a:t>
              </a:r>
              <a:r>
                <a:rPr lang="da-DK" sz="1000">
                  <a:solidFill>
                    <a:schemeClr val="tx2"/>
                  </a:solidFill>
                </a:rPr>
                <a:t>.</a:t>
              </a:r>
            </a:p>
          </p:txBody>
        </p:sp>
      </p:grpSp>
      <p:sp>
        <p:nvSpPr>
          <p:cNvPr id="13" name="Kombinationstegning 12">
            <a:extLst>
              <a:ext uri="{FF2B5EF4-FFF2-40B4-BE49-F238E27FC236}">
                <a16:creationId xmlns:a16="http://schemas.microsoft.com/office/drawing/2014/main" id="{2210F70D-F725-8045-BC4A-8630DA44BE10}"/>
              </a:ext>
            </a:extLst>
          </p:cNvPr>
          <p:cNvSpPr/>
          <p:nvPr/>
        </p:nvSpPr>
        <p:spPr>
          <a:xfrm>
            <a:off x="11091193" y="1044295"/>
            <a:ext cx="573888" cy="438037"/>
          </a:xfrm>
          <a:custGeom>
            <a:avLst/>
            <a:gdLst>
              <a:gd name="connsiteX0" fmla="*/ 287415 w 573888"/>
              <a:gd name="connsiteY0" fmla="*/ 409737 h 438037"/>
              <a:gd name="connsiteX1" fmla="*/ 233525 w 573888"/>
              <a:gd name="connsiteY1" fmla="*/ 425824 h 438037"/>
              <a:gd name="connsiteX2" fmla="*/ 0 w 573888"/>
              <a:gd name="connsiteY2" fmla="*/ 304700 h 438037"/>
              <a:gd name="connsiteX3" fmla="*/ 145598 w 573888"/>
              <a:gd name="connsiteY3" fmla="*/ 186416 h 438037"/>
              <a:gd name="connsiteX4" fmla="*/ 154107 w 573888"/>
              <a:gd name="connsiteY4" fmla="*/ 185470 h 438037"/>
              <a:gd name="connsiteX5" fmla="*/ 152217 w 573888"/>
              <a:gd name="connsiteY5" fmla="*/ 175061 h 438037"/>
              <a:gd name="connsiteX6" fmla="*/ 168289 w 573888"/>
              <a:gd name="connsiteY6" fmla="*/ 63400 h 438037"/>
              <a:gd name="connsiteX7" fmla="*/ 287415 w 573888"/>
              <a:gd name="connsiteY7" fmla="*/ 0 h 438037"/>
              <a:gd name="connsiteX8" fmla="*/ 404650 w 573888"/>
              <a:gd name="connsiteY8" fmla="*/ 63400 h 438037"/>
              <a:gd name="connsiteX9" fmla="*/ 420723 w 573888"/>
              <a:gd name="connsiteY9" fmla="*/ 175061 h 438037"/>
              <a:gd name="connsiteX10" fmla="*/ 418832 w 573888"/>
              <a:gd name="connsiteY10" fmla="*/ 185470 h 438037"/>
              <a:gd name="connsiteX11" fmla="*/ 427341 w 573888"/>
              <a:gd name="connsiteY11" fmla="*/ 186416 h 438037"/>
              <a:gd name="connsiteX12" fmla="*/ 573885 w 573888"/>
              <a:gd name="connsiteY12" fmla="*/ 304700 h 438037"/>
              <a:gd name="connsiteX13" fmla="*/ 340360 w 573888"/>
              <a:gd name="connsiteY13" fmla="*/ 426770 h 438037"/>
              <a:gd name="connsiteX14" fmla="*/ 287415 w 573888"/>
              <a:gd name="connsiteY14" fmla="*/ 409737 h 438037"/>
              <a:gd name="connsiteX15" fmla="*/ 339415 w 573888"/>
              <a:gd name="connsiteY15" fmla="*/ 354853 h 438037"/>
              <a:gd name="connsiteX16" fmla="*/ 502976 w 573888"/>
              <a:gd name="connsiteY16" fmla="*/ 303754 h 438037"/>
              <a:gd name="connsiteX17" fmla="*/ 400868 w 573888"/>
              <a:gd name="connsiteY17" fmla="*/ 237515 h 438037"/>
              <a:gd name="connsiteX18" fmla="*/ 331851 w 573888"/>
              <a:gd name="connsiteY18" fmla="*/ 267796 h 438037"/>
              <a:gd name="connsiteX19" fmla="*/ 334687 w 573888"/>
              <a:gd name="connsiteY19" fmla="*/ 254548 h 438037"/>
              <a:gd name="connsiteX20" fmla="*/ 359269 w 573888"/>
              <a:gd name="connsiteY20" fmla="*/ 127747 h 438037"/>
              <a:gd name="connsiteX21" fmla="*/ 286470 w 573888"/>
              <a:gd name="connsiteY21" fmla="*/ 72863 h 438037"/>
              <a:gd name="connsiteX22" fmla="*/ 214616 w 573888"/>
              <a:gd name="connsiteY22" fmla="*/ 127747 h 438037"/>
              <a:gd name="connsiteX23" fmla="*/ 240143 w 573888"/>
              <a:gd name="connsiteY23" fmla="*/ 254548 h 438037"/>
              <a:gd name="connsiteX24" fmla="*/ 242034 w 573888"/>
              <a:gd name="connsiteY24" fmla="*/ 267796 h 438037"/>
              <a:gd name="connsiteX25" fmla="*/ 173016 w 573888"/>
              <a:gd name="connsiteY25" fmla="*/ 237515 h 438037"/>
              <a:gd name="connsiteX26" fmla="*/ 70908 w 573888"/>
              <a:gd name="connsiteY26" fmla="*/ 303754 h 438037"/>
              <a:gd name="connsiteX27" fmla="*/ 234470 w 573888"/>
              <a:gd name="connsiteY27" fmla="*/ 354853 h 438037"/>
              <a:gd name="connsiteX28" fmla="*/ 286470 w 573888"/>
              <a:gd name="connsiteY28" fmla="*/ 337820 h 438037"/>
              <a:gd name="connsiteX29" fmla="*/ 339415 w 573888"/>
              <a:gd name="connsiteY29" fmla="*/ 354853 h 438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73888" h="438037">
                <a:moveTo>
                  <a:pt x="287415" y="409737"/>
                </a:moveTo>
                <a:cubicBezTo>
                  <a:pt x="278906" y="409737"/>
                  <a:pt x="267561" y="410683"/>
                  <a:pt x="233525" y="425824"/>
                </a:cubicBezTo>
                <a:cubicBezTo>
                  <a:pt x="173016" y="455158"/>
                  <a:pt x="0" y="435286"/>
                  <a:pt x="0" y="304700"/>
                </a:cubicBezTo>
                <a:cubicBezTo>
                  <a:pt x="0" y="174115"/>
                  <a:pt x="145598" y="186416"/>
                  <a:pt x="145598" y="186416"/>
                </a:cubicBezTo>
                <a:cubicBezTo>
                  <a:pt x="149380" y="186416"/>
                  <a:pt x="153162" y="187362"/>
                  <a:pt x="154107" y="185470"/>
                </a:cubicBezTo>
                <a:cubicBezTo>
                  <a:pt x="155053" y="184524"/>
                  <a:pt x="153162" y="176953"/>
                  <a:pt x="152217" y="175061"/>
                </a:cubicBezTo>
                <a:cubicBezTo>
                  <a:pt x="151271" y="173168"/>
                  <a:pt x="134253" y="115445"/>
                  <a:pt x="168289" y="63400"/>
                </a:cubicBezTo>
                <a:cubicBezTo>
                  <a:pt x="210834" y="946"/>
                  <a:pt x="280797" y="0"/>
                  <a:pt x="287415" y="0"/>
                </a:cubicBezTo>
                <a:cubicBezTo>
                  <a:pt x="293088" y="0"/>
                  <a:pt x="363996" y="946"/>
                  <a:pt x="404650" y="63400"/>
                </a:cubicBezTo>
                <a:cubicBezTo>
                  <a:pt x="438686" y="115445"/>
                  <a:pt x="421668" y="172222"/>
                  <a:pt x="420723" y="175061"/>
                </a:cubicBezTo>
                <a:cubicBezTo>
                  <a:pt x="419777" y="177900"/>
                  <a:pt x="417886" y="184524"/>
                  <a:pt x="418832" y="185470"/>
                </a:cubicBezTo>
                <a:cubicBezTo>
                  <a:pt x="419777" y="186416"/>
                  <a:pt x="423559" y="186416"/>
                  <a:pt x="427341" y="186416"/>
                </a:cubicBezTo>
                <a:cubicBezTo>
                  <a:pt x="427341" y="186416"/>
                  <a:pt x="573885" y="175061"/>
                  <a:pt x="573885" y="304700"/>
                </a:cubicBezTo>
                <a:cubicBezTo>
                  <a:pt x="574830" y="435286"/>
                  <a:pt x="401814" y="455158"/>
                  <a:pt x="340360" y="426770"/>
                </a:cubicBezTo>
                <a:cubicBezTo>
                  <a:pt x="306324" y="410683"/>
                  <a:pt x="295924" y="409737"/>
                  <a:pt x="287415" y="409737"/>
                </a:cubicBezTo>
                <a:close/>
                <a:moveTo>
                  <a:pt x="339415" y="354853"/>
                </a:moveTo>
                <a:cubicBezTo>
                  <a:pt x="398978" y="386080"/>
                  <a:pt x="502976" y="371886"/>
                  <a:pt x="502976" y="303754"/>
                </a:cubicBezTo>
                <a:cubicBezTo>
                  <a:pt x="502976" y="252655"/>
                  <a:pt x="445304" y="228998"/>
                  <a:pt x="400868" y="237515"/>
                </a:cubicBezTo>
                <a:cubicBezTo>
                  <a:pt x="368723" y="244139"/>
                  <a:pt x="340360" y="263064"/>
                  <a:pt x="331851" y="267796"/>
                </a:cubicBezTo>
                <a:cubicBezTo>
                  <a:pt x="324287" y="271581"/>
                  <a:pt x="324287" y="267796"/>
                  <a:pt x="334687" y="254548"/>
                </a:cubicBezTo>
                <a:cubicBezTo>
                  <a:pt x="349814" y="234676"/>
                  <a:pt x="382905" y="196825"/>
                  <a:pt x="359269" y="127747"/>
                </a:cubicBezTo>
                <a:cubicBezTo>
                  <a:pt x="339415" y="70024"/>
                  <a:pt x="287415" y="72863"/>
                  <a:pt x="286470" y="72863"/>
                </a:cubicBezTo>
                <a:cubicBezTo>
                  <a:pt x="285524" y="72863"/>
                  <a:pt x="233525" y="70971"/>
                  <a:pt x="214616" y="127747"/>
                </a:cubicBezTo>
                <a:cubicBezTo>
                  <a:pt x="190980" y="196825"/>
                  <a:pt x="224070" y="234676"/>
                  <a:pt x="240143" y="254548"/>
                </a:cubicBezTo>
                <a:cubicBezTo>
                  <a:pt x="250543" y="267796"/>
                  <a:pt x="250543" y="271581"/>
                  <a:pt x="242034" y="267796"/>
                </a:cubicBezTo>
                <a:cubicBezTo>
                  <a:pt x="233525" y="264011"/>
                  <a:pt x="205161" y="244139"/>
                  <a:pt x="173016" y="237515"/>
                </a:cubicBezTo>
                <a:cubicBezTo>
                  <a:pt x="128580" y="228998"/>
                  <a:pt x="70908" y="252655"/>
                  <a:pt x="70908" y="303754"/>
                </a:cubicBezTo>
                <a:cubicBezTo>
                  <a:pt x="70908" y="371886"/>
                  <a:pt x="174907" y="386080"/>
                  <a:pt x="234470" y="354853"/>
                </a:cubicBezTo>
                <a:cubicBezTo>
                  <a:pt x="267561" y="337820"/>
                  <a:pt x="280797" y="337820"/>
                  <a:pt x="286470" y="337820"/>
                </a:cubicBezTo>
                <a:cubicBezTo>
                  <a:pt x="293088" y="337820"/>
                  <a:pt x="306324" y="337820"/>
                  <a:pt x="339415" y="354853"/>
                </a:cubicBezTo>
                <a:close/>
              </a:path>
            </a:pathLst>
          </a:custGeom>
          <a:solidFill>
            <a:schemeClr val="bg1"/>
          </a:solidFill>
          <a:ln w="9419" cap="flat">
            <a:noFill/>
            <a:prstDash val="solid"/>
            <a:miter/>
          </a:ln>
        </p:spPr>
        <p:txBody>
          <a:bodyPr rtlCol="0" anchor="ctr"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5815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92547069-E1B4-436B-92AC-3DFCDCBEC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8" y="504000"/>
            <a:ext cx="9109075" cy="10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6E33588-6C97-42AB-BE87-C902B10D60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7739" y="1881188"/>
            <a:ext cx="9109074" cy="43561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  <a:p>
            <a:pPr lvl="5"/>
            <a:r>
              <a:rPr lang="da-DK"/>
              <a:t>Sjette niveau</a:t>
            </a:r>
          </a:p>
          <a:p>
            <a:pPr lvl="6"/>
            <a:r>
              <a:rPr lang="da-DK"/>
              <a:t>Syvende niveau</a:t>
            </a:r>
          </a:p>
          <a:p>
            <a:pPr lvl="7"/>
            <a:r>
              <a:rPr lang="da-DK"/>
              <a:t>Ottende niveau</a:t>
            </a:r>
          </a:p>
          <a:p>
            <a:pPr lvl="8"/>
            <a:r>
              <a:rPr lang="da-DK"/>
              <a:t>Niende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E2EE28A-70A9-4E7C-BBC4-E07CB1EB0B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12462" y="6480000"/>
            <a:ext cx="863601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pPr algn="r"/>
            <a:fld id="{C062C3A9-4E77-4158-8095-93182401335A}" type="datetime1">
              <a:rPr lang="da-DK" smtClean="0"/>
              <a:pPr algn="r"/>
              <a:t>21-11-2025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E057F4E-E9A4-4132-B581-C6C75B598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47735" y="6480000"/>
            <a:ext cx="5148265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800">
                <a:solidFill>
                  <a:schemeClr val="tx2"/>
                </a:solidFill>
              </a:defRPr>
            </a:lvl1pPr>
          </a:lstStyle>
          <a:p>
            <a:pPr algn="l"/>
            <a:r>
              <a:rPr lang="da-DK"/>
              <a:t>Diabetesforeningen PowerPoint skabelon</a:t>
            </a:r>
            <a:endParaRPr lang="da-DK" sz="80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981468D-565E-4E52-B5AF-C08677227B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80000"/>
            <a:ext cx="623738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 b="1">
                <a:solidFill>
                  <a:schemeClr val="tx2"/>
                </a:solidFill>
              </a:defRPr>
            </a:lvl1pPr>
          </a:lstStyle>
          <a:p>
            <a:fld id="{FCFB3AB3-2C13-419E-B57C-FAE847DCE83C}" type="slidenum">
              <a:rPr lang="da-DK" smtClean="0"/>
              <a:pPr/>
              <a:t>‹nr.›</a:t>
            </a:fld>
            <a:endParaRPr lang="da-DK" sz="800"/>
          </a:p>
        </p:txBody>
      </p:sp>
    </p:spTree>
    <p:extLst>
      <p:ext uri="{BB962C8B-B14F-4D97-AF65-F5344CB8AC3E}">
        <p14:creationId xmlns:p14="http://schemas.microsoft.com/office/powerpoint/2010/main" val="506129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64" r:id="rId3"/>
    <p:sldLayoutId id="2147483650" r:id="rId4"/>
    <p:sldLayoutId id="2147483659" r:id="rId5"/>
    <p:sldLayoutId id="2147483666" r:id="rId6"/>
    <p:sldLayoutId id="2147483660" r:id="rId7"/>
    <p:sldLayoutId id="2147483663" r:id="rId8"/>
    <p:sldLayoutId id="2147483651" r:id="rId9"/>
    <p:sldLayoutId id="2147483654" r:id="rId10"/>
    <p:sldLayoutId id="2147483661" r:id="rId11"/>
    <p:sldLayoutId id="2147483662" r:id="rId12"/>
    <p:sldLayoutId id="2147483655" r:id="rId13"/>
    <p:sldLayoutId id="2147483665" r:id="rId14"/>
    <p:sldLayoutId id="2147483668" r:id="rId15"/>
  </p:sldLayoutIdLst>
  <p:hf hdr="0"/>
  <p:txStyles>
    <p:titleStyle>
      <a:lvl1pPr algn="l" defTabSz="914400" rtl="0" eaLnBrk="1" latinLnBrk="0" hangingPunct="1">
        <a:lnSpc>
          <a:spcPts val="3600"/>
        </a:lnSpc>
        <a:spcBef>
          <a:spcPct val="0"/>
        </a:spcBef>
        <a:buNone/>
        <a:defRPr sz="3200" b="1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ts val="26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ts val="26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ts val="26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ts val="26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ts val="26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080000" indent="-180000" algn="l" defTabSz="914400" rtl="0" eaLnBrk="1" latinLnBrk="0" hangingPunct="1">
        <a:lnSpc>
          <a:spcPts val="26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260000" indent="-180000" algn="l" defTabSz="914400" rtl="0" eaLnBrk="1" latinLnBrk="0" hangingPunct="1">
        <a:lnSpc>
          <a:spcPts val="26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440000" indent="-180000" algn="l" defTabSz="914400" rtl="0" eaLnBrk="1" latinLnBrk="0" hangingPunct="1">
        <a:lnSpc>
          <a:spcPts val="26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1620000" indent="-180000" algn="l" defTabSz="914400" rtl="0" eaLnBrk="1" latinLnBrk="0" hangingPunct="1">
        <a:lnSpc>
          <a:spcPts val="26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5ACBF0"/>
          </p15:clr>
        </p15:guide>
        <p15:guide id="3" pos="3704" userDrawn="1">
          <p15:clr>
            <a:srgbClr val="5ACBF0"/>
          </p15:clr>
        </p15:guide>
        <p15:guide id="4" pos="597" userDrawn="1">
          <p15:clr>
            <a:srgbClr val="5ACBF0"/>
          </p15:clr>
        </p15:guide>
        <p15:guide id="5" pos="6335" userDrawn="1">
          <p15:clr>
            <a:srgbClr val="5ACBF0"/>
          </p15:clr>
        </p15:guide>
        <p15:guide id="6" orient="horz" pos="935" userDrawn="1">
          <p15:clr>
            <a:srgbClr val="5ACBF0"/>
          </p15:clr>
        </p15:guide>
        <p15:guide id="7" orient="horz" pos="1185" userDrawn="1">
          <p15:clr>
            <a:srgbClr val="5ACBF0"/>
          </p15:clr>
        </p15:guide>
        <p15:guide id="8" orient="horz" pos="3929" userDrawn="1">
          <p15:clr>
            <a:srgbClr val="5ACBF0"/>
          </p15:clr>
        </p15:guide>
        <p15:guide id="9" pos="3250" userDrawn="1">
          <p15:clr>
            <a:srgbClr val="5ACBF0"/>
          </p15:clr>
        </p15:guide>
        <p15:guide id="10" pos="3477" userDrawn="1">
          <p15:clr>
            <a:srgbClr val="5ACBF0"/>
          </p15:clr>
        </p15:guide>
        <p15:guide id="11" pos="7355" userDrawn="1">
          <p15:clr>
            <a:srgbClr val="5ACBF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BE7EE346-A64C-9BB7-3A39-AC7EB4A55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DB86512-FAA7-389B-C30E-AA4F46A9A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77C54ED-4D40-2D6E-DEA3-203E5D90A5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5577C2-864F-422F-93F6-644F9D245061}" type="datetimeFigureOut">
              <a:rPr lang="da-DK" smtClean="0"/>
              <a:t>21-11-2025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EBC4643-1909-8081-C104-E6595951BF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F48463D-56CD-0607-C0E3-65524ADDB1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8A0AC3-DCF6-4989-BC30-53A8A7B6518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90653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6C2237FC-4E29-63D8-E035-7BE77A152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DA1661B-57CD-48F9-2F07-9E4DE8D753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2794A75-DCC6-B9E8-7F9C-A5933ED36F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1119F2-30F8-4677-904B-DB2A3A256281}" type="datetimeFigureOut">
              <a:rPr lang="da-DK" smtClean="0"/>
              <a:t>21-11-2025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7FA2B53-AFC6-F1E5-D4BA-23AFE0C23A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5B092F7-7040-C951-FDAB-EB153706DC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A32FDB-5A88-4A49-BF8B-968374F1868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00210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abetestal.nu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6A217BB-6D26-4BE6-A6E0-3CE8AC060B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1400" y="3857467"/>
            <a:ext cx="5299884" cy="1553238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</a:pPr>
            <a:r>
              <a:rPr lang="da-DK" altLang="da-DK" sz="3200">
                <a:latin typeface="Aptos" panose="020B0004020202020204" pitchFamily="34" charset="0"/>
              </a:rPr>
              <a:t>Velkommen til generalforsamling</a:t>
            </a:r>
            <a:br>
              <a:rPr lang="da-DK" altLang="da-DK" sz="3200">
                <a:latin typeface="Aptos" panose="020B0004020202020204" pitchFamily="34" charset="0"/>
              </a:rPr>
            </a:br>
            <a:br>
              <a:rPr lang="da-DK" altLang="da-DK" sz="3200">
                <a:latin typeface="Aptos" panose="020B0004020202020204" pitchFamily="34" charset="0"/>
              </a:rPr>
            </a:br>
            <a:r>
              <a:rPr lang="da-DK" altLang="da-DK" sz="3200" b="0">
                <a:latin typeface="Aptos" panose="020B0004020202020204" pitchFamily="34" charset="0"/>
              </a:rPr>
              <a:t> i Diabetesforeningens</a:t>
            </a:r>
            <a:br>
              <a:rPr lang="da-DK" altLang="da-DK" sz="3200" b="0">
                <a:latin typeface="Aptos" panose="020B0004020202020204" pitchFamily="34" charset="0"/>
              </a:rPr>
            </a:br>
            <a:r>
              <a:rPr lang="da-DK" altLang="da-DK" sz="3200" b="0">
                <a:latin typeface="Aptos" panose="020B0004020202020204" pitchFamily="34" charset="0"/>
              </a:rPr>
              <a:t>lokalforening/gruppe i </a:t>
            </a:r>
            <a:br>
              <a:rPr lang="da-DK" altLang="da-DK" sz="3200" b="0">
                <a:latin typeface="Aptos" panose="020B0004020202020204" pitchFamily="34" charset="0"/>
              </a:rPr>
            </a:br>
            <a:r>
              <a:rPr lang="da-DK" altLang="da-DK" sz="3200" b="0">
                <a:latin typeface="Aptos" panose="020B0004020202020204" pitchFamily="34" charset="0"/>
              </a:rPr>
              <a:t>X-kommune/region</a:t>
            </a:r>
            <a:br>
              <a:rPr lang="da-DK" altLang="da-DK" sz="4400"/>
            </a:br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EC6E7D2D-034F-4492-AEA4-10471758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a-DK"/>
              <a:t>Diabetesforeningen PowerPoint skabelon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BFBA732-58BC-40CD-9305-7A85574AC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3AB3-2C13-419E-B57C-FAE847DCE83C}" type="slidenum">
              <a:rPr lang="da-DK" smtClean="0"/>
              <a:t>1</a:t>
            </a:fld>
            <a:endParaRPr lang="da-DK"/>
          </a:p>
        </p:txBody>
      </p:sp>
      <p:sp>
        <p:nvSpPr>
          <p:cNvPr id="9" name="Pladsholder til SmartArt 8">
            <a:extLst>
              <a:ext uri="{FF2B5EF4-FFF2-40B4-BE49-F238E27FC236}">
                <a16:creationId xmlns:a16="http://schemas.microsoft.com/office/drawing/2014/main" id="{BE2A0A91-C6F9-4E03-AC63-61B5F040DB6D}"/>
              </a:ext>
            </a:extLst>
          </p:cNvPr>
          <p:cNvSpPr>
            <a:spLocks noGrp="1"/>
          </p:cNvSpPr>
          <p:nvPr>
            <p:ph type="dgm" sz="quarter" idx="15"/>
          </p:nvPr>
        </p:nvSpPr>
        <p:spPr>
          <a:xfrm>
            <a:off x="699293" y="700329"/>
            <a:ext cx="2696400" cy="525600"/>
          </a:xfrm>
        </p:spPr>
        <p:txBody>
          <a:bodyPr/>
          <a:lstStyle/>
          <a:p>
            <a:endParaRPr lang="da-DK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A0B99296-F91A-E7E7-22A8-8F037C9A45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75" r="13157"/>
          <a:stretch/>
        </p:blipFill>
        <p:spPr>
          <a:xfrm>
            <a:off x="6095999" y="0"/>
            <a:ext cx="6096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96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3941" y="1179748"/>
            <a:ext cx="8569325" cy="5436952"/>
          </a:xfrm>
        </p:spPr>
        <p:txBody>
          <a:bodyPr/>
          <a:lstStyle/>
          <a:p>
            <a:pPr marL="358775" indent="-358775">
              <a:lnSpc>
                <a:spcPct val="100000"/>
              </a:lnSpc>
              <a:spcBef>
                <a:spcPts val="1200"/>
              </a:spcBef>
              <a:buFontTx/>
              <a:buAutoNum type="arabicPeriod"/>
            </a:pPr>
            <a:r>
              <a:rPr lang="da-DK" altLang="da-DK" sz="1800">
                <a:latin typeface="Aptos" panose="020B0004020202020204" pitchFamily="34" charset="0"/>
              </a:rPr>
              <a:t>Valg af dirigent.</a:t>
            </a:r>
          </a:p>
          <a:p>
            <a:pPr marL="358775" indent="-358775">
              <a:lnSpc>
                <a:spcPct val="100000"/>
              </a:lnSpc>
              <a:spcBef>
                <a:spcPts val="1200"/>
              </a:spcBef>
              <a:buFontTx/>
              <a:buAutoNum type="arabicPeriod"/>
            </a:pPr>
            <a:r>
              <a:rPr lang="da-DK" altLang="da-DK" sz="1800">
                <a:latin typeface="Aptos" panose="020B0004020202020204" pitchFamily="34" charset="0"/>
              </a:rPr>
              <a:t>Valg af referent. </a:t>
            </a:r>
          </a:p>
          <a:p>
            <a:pPr marL="358775" indent="-358775">
              <a:lnSpc>
                <a:spcPct val="100000"/>
              </a:lnSpc>
              <a:spcBef>
                <a:spcPts val="1200"/>
              </a:spcBef>
              <a:buFontTx/>
              <a:buAutoNum type="arabicPeriod"/>
            </a:pPr>
            <a:r>
              <a:rPr lang="da-DK" altLang="da-DK" sz="1800">
                <a:latin typeface="Aptos" panose="020B0004020202020204" pitchFamily="34" charset="0"/>
              </a:rPr>
              <a:t>Bestyrelsens beretning om Lokalforeningens/gruppens virke i det forgangne år.</a:t>
            </a:r>
          </a:p>
          <a:p>
            <a:pPr marL="358775" indent="-358775">
              <a:lnSpc>
                <a:spcPct val="100000"/>
              </a:lnSpc>
              <a:spcBef>
                <a:spcPts val="1200"/>
              </a:spcBef>
              <a:buFontTx/>
              <a:buAutoNum type="arabicPeriod"/>
            </a:pPr>
            <a:r>
              <a:rPr lang="da-DK" altLang="da-DK" sz="1800">
                <a:latin typeface="Aptos" panose="020B0004020202020204" pitchFamily="34" charset="0"/>
              </a:rPr>
              <a:t>Godkendelse af regnskab 2025</a:t>
            </a:r>
          </a:p>
          <a:p>
            <a:pPr marL="358775" indent="-358775">
              <a:lnSpc>
                <a:spcPct val="100000"/>
              </a:lnSpc>
              <a:spcBef>
                <a:spcPts val="1200"/>
              </a:spcBef>
              <a:buFontTx/>
              <a:buAutoNum type="arabicPeriod"/>
            </a:pPr>
            <a:r>
              <a:rPr lang="da-DK" altLang="da-DK" sz="1800">
                <a:latin typeface="Aptos" panose="020B0004020202020204" pitchFamily="34" charset="0"/>
              </a:rPr>
              <a:t>Behandling af evt. indkomne forslag, der skriftligt er tilgået Lokalforeningens/gruppens bestyrelse senest otte dage før generalforsamlingens afholdelse.</a:t>
            </a:r>
          </a:p>
          <a:p>
            <a:pPr marL="358775" indent="-358775">
              <a:lnSpc>
                <a:spcPct val="100000"/>
              </a:lnSpc>
              <a:spcBef>
                <a:spcPts val="1200"/>
              </a:spcBef>
              <a:buFontTx/>
              <a:buAutoNum type="arabicPeriod"/>
            </a:pPr>
            <a:r>
              <a:rPr lang="da-DK" altLang="da-DK" sz="1800">
                <a:latin typeface="Aptos" panose="020B0004020202020204" pitchFamily="34" charset="0"/>
              </a:rPr>
              <a:t>Fremlæggelse af foreløbig aktivitetsplan for det kommende år indeholdende planlagte nationale og regionale aktiviteter med tilhørende budget.</a:t>
            </a:r>
          </a:p>
          <a:p>
            <a:pPr marL="358775" indent="-358775">
              <a:lnSpc>
                <a:spcPct val="100000"/>
              </a:lnSpc>
              <a:spcBef>
                <a:spcPts val="1200"/>
              </a:spcBef>
              <a:buFontTx/>
              <a:buAutoNum type="arabicPeriod"/>
            </a:pPr>
            <a:r>
              <a:rPr lang="da-DK" altLang="da-DK" sz="1800">
                <a:latin typeface="Aptos" panose="020B0004020202020204" pitchFamily="34" charset="0"/>
              </a:rPr>
              <a:t>Valg af bestyrelse.</a:t>
            </a:r>
          </a:p>
          <a:p>
            <a:pPr marL="358775" indent="-358775">
              <a:lnSpc>
                <a:spcPct val="100000"/>
              </a:lnSpc>
              <a:spcBef>
                <a:spcPts val="1200"/>
              </a:spcBef>
              <a:buFontTx/>
              <a:buAutoNum type="arabicPeriod"/>
            </a:pPr>
            <a:r>
              <a:rPr lang="da-DK" altLang="da-DK" sz="1800">
                <a:latin typeface="Aptos" panose="020B0004020202020204" pitchFamily="34" charset="0"/>
              </a:rPr>
              <a:t>Valg af to bestyrelsessuppleanter, der vælges som en førstesuppleant og en </a:t>
            </a:r>
            <a:r>
              <a:rPr lang="da-DK" altLang="da-DK" sz="1800" err="1">
                <a:latin typeface="Aptos" panose="020B0004020202020204" pitchFamily="34" charset="0"/>
              </a:rPr>
              <a:t>andensuppleant</a:t>
            </a:r>
            <a:r>
              <a:rPr lang="da-DK" altLang="da-DK" sz="1800">
                <a:latin typeface="Aptos" panose="020B0004020202020204" pitchFamily="34" charset="0"/>
              </a:rPr>
              <a:t>.</a:t>
            </a:r>
          </a:p>
          <a:p>
            <a:pPr marL="358775" indent="-358775">
              <a:lnSpc>
                <a:spcPct val="100000"/>
              </a:lnSpc>
              <a:spcBef>
                <a:spcPts val="1200"/>
              </a:spcBef>
              <a:buFontTx/>
              <a:buAutoNum type="arabicPeriod"/>
            </a:pPr>
            <a:r>
              <a:rPr lang="da-DK" altLang="da-DK" sz="1800">
                <a:latin typeface="Aptos" panose="020B0004020202020204" pitchFamily="34" charset="0"/>
              </a:rPr>
              <a:t>Valg af en kritisk revisor.</a:t>
            </a:r>
          </a:p>
          <a:p>
            <a:pPr marL="358775" indent="-358775">
              <a:lnSpc>
                <a:spcPct val="100000"/>
              </a:lnSpc>
              <a:spcBef>
                <a:spcPts val="1200"/>
              </a:spcBef>
              <a:buFontTx/>
              <a:buAutoNum type="arabicPeriod"/>
            </a:pPr>
            <a:r>
              <a:rPr lang="da-DK" altLang="da-DK" sz="1800">
                <a:latin typeface="Aptos" panose="020B0004020202020204" pitchFamily="34" charset="0"/>
              </a:rPr>
              <a:t>Eventuelt.</a:t>
            </a:r>
          </a:p>
        </p:txBody>
      </p:sp>
      <p:sp>
        <p:nvSpPr>
          <p:cNvPr id="11268" name="Rectangle 11"/>
          <p:cNvSpPr>
            <a:spLocks noGrp="1" noChangeArrowheads="1"/>
          </p:cNvSpPr>
          <p:nvPr>
            <p:ph type="title"/>
          </p:nvPr>
        </p:nvSpPr>
        <p:spPr>
          <a:xfrm>
            <a:off x="553941" y="0"/>
            <a:ext cx="4964264" cy="785812"/>
          </a:xfrm>
        </p:spPr>
        <p:txBody>
          <a:bodyPr/>
          <a:lstStyle/>
          <a:p>
            <a:pPr eaLnBrk="1" hangingPunct="1"/>
            <a:r>
              <a:rPr lang="da-DK" altLang="da-DK">
                <a:latin typeface="Aptos" panose="020B0004020202020204" pitchFamily="34" charset="0"/>
              </a:rPr>
              <a:t>Dagsorden</a:t>
            </a:r>
          </a:p>
        </p:txBody>
      </p:sp>
    </p:spTree>
    <p:extLst>
      <p:ext uri="{BB962C8B-B14F-4D97-AF65-F5344CB8AC3E}">
        <p14:creationId xmlns:p14="http://schemas.microsoft.com/office/powerpoint/2010/main" val="1353366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3"/>
          <p:cNvSpPr txBox="1">
            <a:spLocks noChangeArrowheads="1"/>
          </p:cNvSpPr>
          <p:nvPr/>
        </p:nvSpPr>
        <p:spPr bwMode="auto">
          <a:xfrm>
            <a:off x="1676400" y="6248400"/>
            <a:ext cx="365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endParaRPr lang="da-DK" altLang="da-DK" sz="2400">
              <a:latin typeface="Times" pitchFamily="18" charset="0"/>
            </a:endParaRPr>
          </a:p>
        </p:txBody>
      </p:sp>
      <p:sp>
        <p:nvSpPr>
          <p:cNvPr id="12291" name="Rectangle 4"/>
          <p:cNvSpPr>
            <a:spLocks noGrp="1" noChangeArrowheads="1"/>
          </p:cNvSpPr>
          <p:nvPr>
            <p:ph type="title"/>
          </p:nvPr>
        </p:nvSpPr>
        <p:spPr>
          <a:xfrm>
            <a:off x="547084" y="332657"/>
            <a:ext cx="7772400" cy="1071563"/>
          </a:xfrm>
        </p:spPr>
        <p:txBody>
          <a:bodyPr/>
          <a:lstStyle/>
          <a:p>
            <a:pPr eaLnBrk="1" hangingPunct="1"/>
            <a:r>
              <a:rPr lang="da-DK" altLang="da-DK">
                <a:latin typeface="Aptos" panose="020B0004020202020204" pitchFamily="34" charset="0"/>
              </a:rPr>
              <a:t>3. Bestyrelsens beretning </a:t>
            </a:r>
            <a:br>
              <a:rPr lang="da-DK" altLang="da-DK" sz="2400">
                <a:latin typeface="Aptos" panose="020B0004020202020204" pitchFamily="34" charset="0"/>
              </a:rPr>
            </a:br>
            <a:r>
              <a:rPr lang="da-DK" altLang="da-DK" sz="1800">
                <a:latin typeface="Aptos" panose="020B0004020202020204" pitchFamily="34" charset="0"/>
              </a:rPr>
              <a:t>om Lokalforeningens/gruppens virke i det forgangne år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0B03D266-C193-28BF-17C2-4A6E39D01D40}"/>
              </a:ext>
            </a:extLst>
          </p:cNvPr>
          <p:cNvSpPr txBox="1"/>
          <p:nvPr/>
        </p:nvSpPr>
        <p:spPr>
          <a:xfrm>
            <a:off x="547084" y="2256090"/>
            <a:ext cx="65459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>
                <a:highlight>
                  <a:srgbClr val="FFFF00"/>
                </a:highlight>
              </a:rPr>
              <a:t>Indsæt tekst her </a:t>
            </a:r>
          </a:p>
          <a:p>
            <a:endParaRPr lang="da-DK"/>
          </a:p>
          <a:p>
            <a:endParaRPr lang="da-DK"/>
          </a:p>
          <a:p>
            <a:endParaRPr lang="da-DK"/>
          </a:p>
          <a:p>
            <a:endParaRPr lang="da-DK"/>
          </a:p>
          <a:p>
            <a:endParaRPr lang="da-DK"/>
          </a:p>
          <a:p>
            <a:endParaRPr lang="da-DK"/>
          </a:p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41204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84188" y="290515"/>
            <a:ext cx="7772400" cy="692150"/>
          </a:xfrm>
        </p:spPr>
        <p:txBody>
          <a:bodyPr/>
          <a:lstStyle/>
          <a:p>
            <a:pPr eaLnBrk="1" hangingPunct="1"/>
            <a:r>
              <a:rPr lang="da-DK" altLang="da-DK"/>
              <a:t>4. Godkendelse af regnskab 2025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1676400" y="6248400"/>
            <a:ext cx="365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endParaRPr lang="da-DK" altLang="da-DK" sz="2400">
              <a:latin typeface="Times" pitchFamily="18" charset="0"/>
            </a:endParaRPr>
          </a:p>
        </p:txBody>
      </p:sp>
      <p:sp>
        <p:nvSpPr>
          <p:cNvPr id="13316" name="Rectangle 12"/>
          <p:cNvSpPr>
            <a:spLocks noChangeArrowheads="1"/>
          </p:cNvSpPr>
          <p:nvPr/>
        </p:nvSpPr>
        <p:spPr bwMode="auto">
          <a:xfrm>
            <a:off x="1524001" y="-2051695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a-DK" altLang="da-DK" sz="2400">
              <a:latin typeface="Times" pitchFamily="18" charset="0"/>
            </a:endParaRPr>
          </a:p>
        </p:txBody>
      </p:sp>
      <p:sp>
        <p:nvSpPr>
          <p:cNvPr id="13317" name="Rectangle 140"/>
          <p:cNvSpPr>
            <a:spLocks noChangeArrowheads="1"/>
          </p:cNvSpPr>
          <p:nvPr/>
        </p:nvSpPr>
        <p:spPr bwMode="auto">
          <a:xfrm>
            <a:off x="1524001" y="4642794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a-DK" altLang="da-DK" sz="2400">
              <a:latin typeface="Times" pitchFamily="18" charset="0"/>
            </a:endParaRPr>
          </a:p>
        </p:txBody>
      </p:sp>
      <p:sp>
        <p:nvSpPr>
          <p:cNvPr id="13318" name="Rectangle 212"/>
          <p:cNvSpPr>
            <a:spLocks noChangeArrowheads="1"/>
          </p:cNvSpPr>
          <p:nvPr/>
        </p:nvSpPr>
        <p:spPr bwMode="auto">
          <a:xfrm>
            <a:off x="1524001" y="8538518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a-DK" altLang="da-DK" sz="2400">
              <a:latin typeface="Times" pitchFamily="18" charset="0"/>
            </a:endParaRPr>
          </a:p>
        </p:txBody>
      </p:sp>
      <p:sp>
        <p:nvSpPr>
          <p:cNvPr id="13319" name="Rectangle 222"/>
          <p:cNvSpPr>
            <a:spLocks noChangeArrowheads="1"/>
          </p:cNvSpPr>
          <p:nvPr/>
        </p:nvSpPr>
        <p:spPr bwMode="auto">
          <a:xfrm>
            <a:off x="1524001" y="9084618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a-DK" altLang="da-DK" sz="2400">
              <a:latin typeface="Times" pitchFamily="18" charset="0"/>
            </a:endParaRPr>
          </a:p>
        </p:txBody>
      </p:sp>
      <p:sp>
        <p:nvSpPr>
          <p:cNvPr id="13320" name="Tekstboks 1"/>
          <p:cNvSpPr txBox="1">
            <a:spLocks noChangeArrowheads="1"/>
          </p:cNvSpPr>
          <p:nvPr/>
        </p:nvSpPr>
        <p:spPr bwMode="auto">
          <a:xfrm>
            <a:off x="920750" y="1642913"/>
            <a:ext cx="3600450" cy="44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3238500" eaLnBrk="0" hangingPunct="0">
              <a:spcBef>
                <a:spcPct val="20000"/>
              </a:spcBef>
              <a:buChar char="•"/>
              <a:tabLst>
                <a:tab pos="3238500" algn="r"/>
              </a:tabLst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3238500" eaLnBrk="0" hangingPunct="0">
              <a:spcBef>
                <a:spcPct val="20000"/>
              </a:spcBef>
              <a:buChar char="–"/>
              <a:tabLst>
                <a:tab pos="3238500" algn="r"/>
              </a:tabLst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3238500" eaLnBrk="0" hangingPunct="0">
              <a:spcBef>
                <a:spcPct val="20000"/>
              </a:spcBef>
              <a:buChar char="•"/>
              <a:tabLst>
                <a:tab pos="3238500" algn="r"/>
              </a:tabLst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3238500" eaLnBrk="0" hangingPunct="0">
              <a:spcBef>
                <a:spcPct val="20000"/>
              </a:spcBef>
              <a:buChar char="–"/>
              <a:tabLst>
                <a:tab pos="3238500" algn="r"/>
              </a:tabLst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3238500" eaLnBrk="0" hangingPunct="0">
              <a:spcBef>
                <a:spcPct val="20000"/>
              </a:spcBef>
              <a:buChar char="»"/>
              <a:tabLst>
                <a:tab pos="3238500" algn="r"/>
              </a:tabLst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3238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238500" algn="r"/>
              </a:tabLs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3238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238500" algn="r"/>
              </a:tabLs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3238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238500" algn="r"/>
              </a:tabLs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3238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238500" algn="r"/>
              </a:tabLs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lnSpc>
                <a:spcPts val="1800"/>
              </a:lnSpc>
              <a:spcBef>
                <a:spcPct val="0"/>
              </a:spcBef>
              <a:buNone/>
            </a:pPr>
            <a:r>
              <a:rPr lang="da-DK" altLang="da-DK" sz="1200" b="1">
                <a:latin typeface="Aptos" panose="020B0004020202020204" pitchFamily="34" charset="0"/>
              </a:rPr>
              <a:t>Indtægter	Beløb</a:t>
            </a:r>
          </a:p>
          <a:p>
            <a:pPr eaLnBrk="1" hangingPunct="1">
              <a:lnSpc>
                <a:spcPts val="1800"/>
              </a:lnSpc>
              <a:spcBef>
                <a:spcPct val="0"/>
              </a:spcBef>
              <a:buNone/>
            </a:pPr>
            <a:r>
              <a:rPr lang="da-DK" altLang="da-DK" sz="1200">
                <a:latin typeface="Aptos" panose="020B0004020202020204" pitchFamily="34" charset="0"/>
              </a:rPr>
              <a:t>Rådighedsbeløb	0</a:t>
            </a:r>
          </a:p>
          <a:p>
            <a:pPr eaLnBrk="1" hangingPunct="1">
              <a:lnSpc>
                <a:spcPts val="1800"/>
              </a:lnSpc>
              <a:spcBef>
                <a:spcPct val="0"/>
              </a:spcBef>
              <a:buNone/>
            </a:pPr>
            <a:r>
              <a:rPr lang="da-DK" altLang="da-DK" sz="1200">
                <a:latin typeface="Aptos" panose="020B0004020202020204" pitchFamily="34" charset="0"/>
              </a:rPr>
              <a:t>Arrangementsindtægter	0</a:t>
            </a:r>
          </a:p>
          <a:p>
            <a:pPr eaLnBrk="1" hangingPunct="1">
              <a:lnSpc>
                <a:spcPts val="1800"/>
              </a:lnSpc>
              <a:spcBef>
                <a:spcPct val="0"/>
              </a:spcBef>
              <a:buNone/>
            </a:pPr>
            <a:r>
              <a:rPr lang="da-DK" altLang="da-DK" sz="1200">
                <a:latin typeface="Aptos" panose="020B0004020202020204" pitchFamily="34" charset="0"/>
              </a:rPr>
              <a:t>Sponsorer	0</a:t>
            </a:r>
          </a:p>
          <a:p>
            <a:pPr eaLnBrk="1" hangingPunct="1">
              <a:lnSpc>
                <a:spcPts val="1800"/>
              </a:lnSpc>
              <a:spcBef>
                <a:spcPct val="0"/>
              </a:spcBef>
              <a:buNone/>
            </a:pPr>
            <a:r>
              <a:rPr lang="da-DK" altLang="da-DK" sz="1200">
                <a:latin typeface="Aptos" panose="020B0004020202020204" pitchFamily="34" charset="0"/>
              </a:rPr>
              <a:t>§ 18 indtægter	0</a:t>
            </a:r>
          </a:p>
          <a:p>
            <a:pPr eaLnBrk="1" hangingPunct="1">
              <a:lnSpc>
                <a:spcPts val="1800"/>
              </a:lnSpc>
              <a:spcBef>
                <a:spcPct val="0"/>
              </a:spcBef>
              <a:buNone/>
            </a:pPr>
            <a:r>
              <a:rPr lang="da-DK" altLang="da-DK" sz="1200">
                <a:latin typeface="Aptos" panose="020B0004020202020204" pitchFamily="34" charset="0"/>
              </a:rPr>
              <a:t>Bogsalg	0</a:t>
            </a:r>
          </a:p>
          <a:p>
            <a:pPr eaLnBrk="1" hangingPunct="1">
              <a:lnSpc>
                <a:spcPts val="1800"/>
              </a:lnSpc>
              <a:spcBef>
                <a:spcPct val="0"/>
              </a:spcBef>
              <a:buNone/>
            </a:pPr>
            <a:r>
              <a:rPr lang="da-DK" altLang="da-DK" sz="1200">
                <a:latin typeface="Aptos" panose="020B0004020202020204" pitchFamily="34" charset="0"/>
              </a:rPr>
              <a:t>Andre indtægter	0</a:t>
            </a:r>
          </a:p>
          <a:p>
            <a:pPr eaLnBrk="1" hangingPunct="1">
              <a:lnSpc>
                <a:spcPts val="1800"/>
              </a:lnSpc>
              <a:spcBef>
                <a:spcPct val="0"/>
              </a:spcBef>
              <a:buNone/>
            </a:pPr>
            <a:r>
              <a:rPr lang="da-DK" altLang="da-DK" sz="1200" b="1">
                <a:latin typeface="Aptos" panose="020B0004020202020204" pitchFamily="34" charset="0"/>
              </a:rPr>
              <a:t>I alt	0</a:t>
            </a:r>
          </a:p>
          <a:p>
            <a:pPr eaLnBrk="1" hangingPunct="1">
              <a:lnSpc>
                <a:spcPts val="1800"/>
              </a:lnSpc>
              <a:spcBef>
                <a:spcPct val="0"/>
              </a:spcBef>
              <a:buNone/>
            </a:pPr>
            <a:endParaRPr lang="da-DK" altLang="da-DK" sz="1200">
              <a:latin typeface="Aptos" panose="020B0004020202020204" pitchFamily="34" charset="0"/>
            </a:endParaRPr>
          </a:p>
          <a:p>
            <a:pPr eaLnBrk="1" hangingPunct="1">
              <a:lnSpc>
                <a:spcPts val="1800"/>
              </a:lnSpc>
              <a:spcBef>
                <a:spcPct val="0"/>
              </a:spcBef>
              <a:buNone/>
            </a:pPr>
            <a:r>
              <a:rPr lang="da-DK" altLang="da-DK" sz="1200" b="1">
                <a:latin typeface="Aptos" panose="020B0004020202020204" pitchFamily="34" charset="0"/>
              </a:rPr>
              <a:t>Udgifter – administration</a:t>
            </a:r>
          </a:p>
          <a:p>
            <a:pPr eaLnBrk="1" hangingPunct="1">
              <a:lnSpc>
                <a:spcPts val="1800"/>
              </a:lnSpc>
              <a:spcBef>
                <a:spcPct val="0"/>
              </a:spcBef>
              <a:buNone/>
            </a:pPr>
            <a:r>
              <a:rPr lang="da-DK" altLang="da-DK" sz="1200">
                <a:latin typeface="Aptos" panose="020B0004020202020204" pitchFamily="34" charset="0"/>
              </a:rPr>
              <a:t>Møder	0</a:t>
            </a:r>
          </a:p>
          <a:p>
            <a:pPr eaLnBrk="1" hangingPunct="1">
              <a:lnSpc>
                <a:spcPts val="1800"/>
              </a:lnSpc>
              <a:spcBef>
                <a:spcPct val="0"/>
              </a:spcBef>
              <a:buNone/>
            </a:pPr>
            <a:r>
              <a:rPr lang="da-DK" altLang="da-DK" sz="1200">
                <a:latin typeface="Aptos" panose="020B0004020202020204" pitchFamily="34" charset="0"/>
              </a:rPr>
              <a:t>Kontor	0</a:t>
            </a:r>
          </a:p>
          <a:p>
            <a:pPr eaLnBrk="1" hangingPunct="1">
              <a:lnSpc>
                <a:spcPts val="1800"/>
              </a:lnSpc>
              <a:spcBef>
                <a:spcPct val="0"/>
              </a:spcBef>
              <a:buNone/>
            </a:pPr>
            <a:r>
              <a:rPr lang="da-DK" altLang="da-DK" sz="1200">
                <a:latin typeface="Aptos" panose="020B0004020202020204" pitchFamily="34" charset="0"/>
              </a:rPr>
              <a:t>Telefon	0</a:t>
            </a:r>
          </a:p>
          <a:p>
            <a:pPr eaLnBrk="1" hangingPunct="1">
              <a:lnSpc>
                <a:spcPts val="1800"/>
              </a:lnSpc>
              <a:spcBef>
                <a:spcPct val="0"/>
              </a:spcBef>
              <a:buNone/>
            </a:pPr>
            <a:r>
              <a:rPr lang="da-DK" altLang="da-DK" sz="1200">
                <a:latin typeface="Aptos" panose="020B0004020202020204" pitchFamily="34" charset="0"/>
              </a:rPr>
              <a:t>Kørsel	0</a:t>
            </a:r>
          </a:p>
          <a:p>
            <a:pPr eaLnBrk="1" hangingPunct="1">
              <a:lnSpc>
                <a:spcPts val="1800"/>
              </a:lnSpc>
              <a:spcBef>
                <a:spcPct val="0"/>
              </a:spcBef>
              <a:buNone/>
            </a:pPr>
            <a:r>
              <a:rPr lang="da-DK" altLang="da-DK" sz="1200">
                <a:latin typeface="Aptos" panose="020B0004020202020204" pitchFamily="34" charset="0"/>
              </a:rPr>
              <a:t>Husleje	0</a:t>
            </a:r>
          </a:p>
          <a:p>
            <a:pPr eaLnBrk="1" hangingPunct="1">
              <a:lnSpc>
                <a:spcPts val="1800"/>
              </a:lnSpc>
              <a:spcBef>
                <a:spcPct val="0"/>
              </a:spcBef>
              <a:buNone/>
            </a:pPr>
            <a:r>
              <a:rPr lang="da-DK" altLang="da-DK" sz="1200">
                <a:latin typeface="Aptos" panose="020B0004020202020204" pitchFamily="34" charset="0"/>
              </a:rPr>
              <a:t>Øvrige udgifter	0</a:t>
            </a:r>
          </a:p>
          <a:p>
            <a:pPr eaLnBrk="1" hangingPunct="1">
              <a:lnSpc>
                <a:spcPts val="1800"/>
              </a:lnSpc>
              <a:spcBef>
                <a:spcPct val="0"/>
              </a:spcBef>
              <a:buNone/>
            </a:pPr>
            <a:r>
              <a:rPr lang="da-DK" altLang="da-DK" sz="1200">
                <a:latin typeface="Aptos" panose="020B0004020202020204" pitchFamily="34" charset="0"/>
              </a:rPr>
              <a:t>Anskaffelser	0</a:t>
            </a:r>
          </a:p>
          <a:p>
            <a:pPr eaLnBrk="1" hangingPunct="1">
              <a:lnSpc>
                <a:spcPts val="1800"/>
              </a:lnSpc>
              <a:spcBef>
                <a:spcPct val="0"/>
              </a:spcBef>
              <a:buNone/>
            </a:pPr>
            <a:r>
              <a:rPr lang="da-DK" altLang="da-DK" sz="1200" b="1">
                <a:latin typeface="Aptos" panose="020B0004020202020204" pitchFamily="34" charset="0"/>
              </a:rPr>
              <a:t>I alt	0</a:t>
            </a:r>
          </a:p>
          <a:p>
            <a:pPr eaLnBrk="1" hangingPunct="1">
              <a:lnSpc>
                <a:spcPts val="1800"/>
              </a:lnSpc>
              <a:spcBef>
                <a:spcPct val="0"/>
              </a:spcBef>
              <a:buNone/>
            </a:pPr>
            <a:endParaRPr lang="da-DK" altLang="da-DK" sz="1200"/>
          </a:p>
        </p:txBody>
      </p:sp>
      <p:sp>
        <p:nvSpPr>
          <p:cNvPr id="13321" name="Tekstboks 1"/>
          <p:cNvSpPr txBox="1">
            <a:spLocks noChangeArrowheads="1"/>
          </p:cNvSpPr>
          <p:nvPr/>
        </p:nvSpPr>
        <p:spPr bwMode="auto">
          <a:xfrm>
            <a:off x="6227763" y="1642913"/>
            <a:ext cx="3600450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3238500" algn="r"/>
              </a:tabLst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3238500" algn="r"/>
              </a:tabLst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3238500" algn="r"/>
              </a:tabLst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3238500" algn="r"/>
              </a:tabLst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3238500" algn="r"/>
              </a:tabLst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238500" algn="r"/>
              </a:tabLs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238500" algn="r"/>
              </a:tabLs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238500" algn="r"/>
              </a:tabLs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238500" algn="r"/>
              </a:tabLs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lnSpc>
                <a:spcPts val="1800"/>
              </a:lnSpc>
              <a:spcBef>
                <a:spcPct val="0"/>
              </a:spcBef>
              <a:buNone/>
            </a:pPr>
            <a:r>
              <a:rPr lang="da-DK" altLang="da-DK" sz="1200" b="1">
                <a:latin typeface="Aptos" panose="020B0004020202020204" pitchFamily="34" charset="0"/>
              </a:rPr>
              <a:t>Udgifter – aktiviteter	Beløb</a:t>
            </a:r>
          </a:p>
          <a:p>
            <a:pPr eaLnBrk="1" hangingPunct="1">
              <a:lnSpc>
                <a:spcPts val="1800"/>
              </a:lnSpc>
              <a:spcBef>
                <a:spcPct val="0"/>
              </a:spcBef>
              <a:buNone/>
            </a:pPr>
            <a:r>
              <a:rPr lang="da-DK" altLang="da-DK" sz="1200">
                <a:latin typeface="Aptos" panose="020B0004020202020204" pitchFamily="34" charset="0"/>
              </a:rPr>
              <a:t>Arrangementer	0</a:t>
            </a:r>
          </a:p>
          <a:p>
            <a:pPr eaLnBrk="1" hangingPunct="1">
              <a:lnSpc>
                <a:spcPts val="1800"/>
              </a:lnSpc>
              <a:spcBef>
                <a:spcPct val="0"/>
              </a:spcBef>
              <a:buNone/>
            </a:pPr>
            <a:r>
              <a:rPr lang="da-DK" altLang="da-DK" sz="1200">
                <a:latin typeface="Aptos" panose="020B0004020202020204" pitchFamily="34" charset="0"/>
              </a:rPr>
              <a:t>Honorarer	0</a:t>
            </a:r>
          </a:p>
          <a:p>
            <a:pPr eaLnBrk="1" hangingPunct="1">
              <a:lnSpc>
                <a:spcPts val="1800"/>
              </a:lnSpc>
              <a:spcBef>
                <a:spcPct val="0"/>
              </a:spcBef>
              <a:buNone/>
            </a:pPr>
            <a:r>
              <a:rPr lang="da-DK" altLang="da-DK" sz="1200">
                <a:latin typeface="Aptos" panose="020B0004020202020204" pitchFamily="34" charset="0"/>
              </a:rPr>
              <a:t>Annoncer og reklamer	0</a:t>
            </a:r>
          </a:p>
          <a:p>
            <a:pPr eaLnBrk="1" hangingPunct="1">
              <a:lnSpc>
                <a:spcPts val="1800"/>
              </a:lnSpc>
              <a:spcBef>
                <a:spcPct val="0"/>
              </a:spcBef>
              <a:buNone/>
            </a:pPr>
            <a:r>
              <a:rPr lang="da-DK" altLang="da-DK" sz="1200">
                <a:latin typeface="Aptos" panose="020B0004020202020204" pitchFamily="34" charset="0"/>
              </a:rPr>
              <a:t>Andre udgifter	0</a:t>
            </a:r>
          </a:p>
          <a:p>
            <a:pPr eaLnBrk="1" hangingPunct="1">
              <a:lnSpc>
                <a:spcPts val="1800"/>
              </a:lnSpc>
              <a:spcBef>
                <a:spcPct val="0"/>
              </a:spcBef>
              <a:buNone/>
            </a:pPr>
            <a:r>
              <a:rPr lang="da-DK" altLang="da-DK" sz="1200">
                <a:latin typeface="Aptos" panose="020B0004020202020204" pitchFamily="34" charset="0"/>
              </a:rPr>
              <a:t>Kørsel ifm. med arrangementer	0</a:t>
            </a:r>
          </a:p>
          <a:p>
            <a:pPr eaLnBrk="1" hangingPunct="1">
              <a:lnSpc>
                <a:spcPts val="1800"/>
              </a:lnSpc>
              <a:spcBef>
                <a:spcPct val="0"/>
              </a:spcBef>
              <a:buNone/>
            </a:pPr>
            <a:r>
              <a:rPr lang="da-DK" altLang="da-DK" sz="1200">
                <a:latin typeface="Aptos" panose="020B0004020202020204" pitchFamily="34" charset="0"/>
              </a:rPr>
              <a:t>Udsendelser til medlemmer	0</a:t>
            </a:r>
          </a:p>
          <a:p>
            <a:pPr eaLnBrk="1" hangingPunct="1">
              <a:lnSpc>
                <a:spcPts val="1800"/>
              </a:lnSpc>
              <a:spcBef>
                <a:spcPct val="0"/>
              </a:spcBef>
              <a:buNone/>
            </a:pPr>
            <a:r>
              <a:rPr lang="da-DK" altLang="da-DK" sz="1200">
                <a:latin typeface="Aptos" panose="020B0004020202020204" pitchFamily="34" charset="0"/>
              </a:rPr>
              <a:t>Generalforsamling	0</a:t>
            </a:r>
          </a:p>
          <a:p>
            <a:pPr eaLnBrk="1" hangingPunct="1">
              <a:lnSpc>
                <a:spcPts val="1800"/>
              </a:lnSpc>
              <a:spcBef>
                <a:spcPct val="0"/>
              </a:spcBef>
              <a:buNone/>
            </a:pPr>
            <a:r>
              <a:rPr lang="da-DK" altLang="da-DK" sz="1200">
                <a:latin typeface="Aptos" panose="020B0004020202020204" pitchFamily="34" charset="0"/>
              </a:rPr>
              <a:t>Bogkøb	0</a:t>
            </a:r>
          </a:p>
          <a:p>
            <a:pPr eaLnBrk="1" hangingPunct="1">
              <a:lnSpc>
                <a:spcPts val="1800"/>
              </a:lnSpc>
              <a:spcBef>
                <a:spcPct val="0"/>
              </a:spcBef>
              <a:buNone/>
            </a:pPr>
            <a:r>
              <a:rPr lang="da-DK" altLang="da-DK" sz="1200" b="1">
                <a:latin typeface="Aptos" panose="020B0004020202020204" pitchFamily="34" charset="0"/>
              </a:rPr>
              <a:t>I alt	0</a:t>
            </a:r>
          </a:p>
          <a:p>
            <a:pPr eaLnBrk="1" hangingPunct="1">
              <a:lnSpc>
                <a:spcPts val="1800"/>
              </a:lnSpc>
              <a:spcBef>
                <a:spcPct val="0"/>
              </a:spcBef>
              <a:buNone/>
            </a:pPr>
            <a:endParaRPr lang="da-DK" altLang="da-DK" sz="1200">
              <a:latin typeface="Aptos" panose="020B0004020202020204" pitchFamily="34" charset="0"/>
            </a:endParaRPr>
          </a:p>
          <a:p>
            <a:pPr eaLnBrk="1" hangingPunct="1">
              <a:lnSpc>
                <a:spcPts val="1800"/>
              </a:lnSpc>
              <a:spcBef>
                <a:spcPct val="0"/>
              </a:spcBef>
              <a:buNone/>
            </a:pPr>
            <a:r>
              <a:rPr lang="da-DK" altLang="da-DK" sz="1200" b="1">
                <a:latin typeface="Aptos" panose="020B0004020202020204" pitchFamily="34" charset="0"/>
              </a:rPr>
              <a:t>Udgifter – § midler</a:t>
            </a:r>
          </a:p>
          <a:p>
            <a:pPr eaLnBrk="1" hangingPunct="1">
              <a:lnSpc>
                <a:spcPts val="1800"/>
              </a:lnSpc>
              <a:spcBef>
                <a:spcPct val="0"/>
              </a:spcBef>
              <a:buNone/>
            </a:pPr>
            <a:r>
              <a:rPr lang="da-DK" altLang="da-DK" sz="1200">
                <a:latin typeface="Aptos" panose="020B0004020202020204" pitchFamily="34" charset="0"/>
              </a:rPr>
              <a:t>Udgifter i forbindelse med § 18 midler	0</a:t>
            </a:r>
          </a:p>
          <a:p>
            <a:pPr eaLnBrk="1" hangingPunct="1">
              <a:lnSpc>
                <a:spcPts val="1800"/>
              </a:lnSpc>
              <a:spcBef>
                <a:spcPct val="0"/>
              </a:spcBef>
              <a:buNone/>
            </a:pPr>
            <a:r>
              <a:rPr lang="da-DK" altLang="da-DK" sz="1200" b="1">
                <a:latin typeface="Aptos" panose="020B0004020202020204" pitchFamily="34" charset="0"/>
              </a:rPr>
              <a:t>Udgifter i alt	0</a:t>
            </a:r>
          </a:p>
          <a:p>
            <a:pPr eaLnBrk="1" hangingPunct="1">
              <a:lnSpc>
                <a:spcPts val="1800"/>
              </a:lnSpc>
              <a:spcBef>
                <a:spcPct val="0"/>
              </a:spcBef>
              <a:buNone/>
            </a:pPr>
            <a:endParaRPr lang="da-DK" altLang="da-DK" sz="1200">
              <a:latin typeface="Aptos" panose="020B0004020202020204" pitchFamily="34" charset="0"/>
            </a:endParaRPr>
          </a:p>
          <a:p>
            <a:pPr eaLnBrk="1" hangingPunct="1">
              <a:lnSpc>
                <a:spcPts val="1800"/>
              </a:lnSpc>
              <a:spcBef>
                <a:spcPct val="0"/>
              </a:spcBef>
              <a:buNone/>
            </a:pPr>
            <a:r>
              <a:rPr lang="da-DK" altLang="da-DK" sz="1200" b="1">
                <a:latin typeface="Aptos" panose="020B0004020202020204" pitchFamily="34" charset="0"/>
              </a:rPr>
              <a:t>Årets resultat</a:t>
            </a:r>
            <a:r>
              <a:rPr lang="da-DK" altLang="da-DK" sz="1200" b="1"/>
              <a:t>	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a-DK" altLang="da-DK" sz="1200"/>
          </a:p>
        </p:txBody>
      </p:sp>
    </p:spTree>
    <p:extLst>
      <p:ext uri="{BB962C8B-B14F-4D97-AF65-F5344CB8AC3E}">
        <p14:creationId xmlns:p14="http://schemas.microsoft.com/office/powerpoint/2010/main" val="4129907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4000" y="2746046"/>
            <a:ext cx="6138368" cy="3070554"/>
          </a:xfrm>
        </p:spPr>
        <p:txBody>
          <a:bodyPr/>
          <a:lstStyle/>
          <a:p>
            <a:pPr marL="609600" indent="-609600">
              <a:buNone/>
            </a:pPr>
            <a:r>
              <a:rPr lang="da-DK" altLang="da-DK" sz="2400" dirty="0">
                <a:latin typeface="Aptos" panose="020B0004020202020204" pitchFamily="34" charset="0"/>
              </a:rPr>
              <a:t>Evt. rettidigt indkomne forslag anføres her:</a:t>
            </a:r>
          </a:p>
          <a:p>
            <a:pPr marL="609600" indent="-609600">
              <a:buNone/>
            </a:pPr>
            <a:endParaRPr lang="da-DK" altLang="da-DK" sz="2400" dirty="0">
              <a:latin typeface="Aptos" panose="020B0004020202020204" pitchFamily="34" charset="0"/>
            </a:endParaRPr>
          </a:p>
          <a:p>
            <a:pPr marL="609600" indent="-609600"/>
            <a:r>
              <a:rPr lang="da-DK" altLang="da-DK" sz="2400" dirty="0">
                <a:latin typeface="Aptos" panose="020B0004020202020204" pitchFamily="34" charset="0"/>
              </a:rPr>
              <a:t>?</a:t>
            </a:r>
          </a:p>
          <a:p>
            <a:pPr marL="609600" indent="-609600"/>
            <a:r>
              <a:rPr lang="da-DK" altLang="da-DK" sz="2400" dirty="0">
                <a:latin typeface="Aptos" panose="020B0004020202020204" pitchFamily="34" charset="0"/>
              </a:rPr>
              <a:t>?</a:t>
            </a:r>
          </a:p>
          <a:p>
            <a:pPr marL="609600" indent="-609600"/>
            <a:r>
              <a:rPr lang="da-DK" altLang="da-DK" sz="2400" dirty="0">
                <a:latin typeface="Aptos" panose="020B0004020202020204" pitchFamily="34" charset="0"/>
              </a:rPr>
              <a:t>?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676400" y="6248400"/>
            <a:ext cx="365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endParaRPr lang="da-DK" altLang="da-DK" sz="2400">
              <a:latin typeface="Times" pitchFamily="18" charset="0"/>
            </a:endParaRP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title"/>
          </p:nvPr>
        </p:nvSpPr>
        <p:spPr>
          <a:xfrm>
            <a:off x="254000" y="1417165"/>
            <a:ext cx="6502400" cy="678021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br>
              <a:rPr lang="da-DK" altLang="da-DK" sz="1600" dirty="0">
                <a:latin typeface="Aptos" panose="020B0004020202020204" pitchFamily="34" charset="0"/>
              </a:rPr>
            </a:br>
            <a:r>
              <a:rPr lang="da-DK" altLang="da-DK" sz="1800" b="0" dirty="0">
                <a:latin typeface="Aptos" panose="020B0004020202020204" pitchFamily="34" charset="0"/>
              </a:rPr>
              <a:t>– </a:t>
            </a:r>
            <a:r>
              <a:rPr lang="da-DK" altLang="da-DK" sz="2400" b="0" dirty="0">
                <a:latin typeface="Aptos" panose="020B0004020202020204" pitchFamily="34" charset="0"/>
              </a:rPr>
              <a:t>der skriftligt er tilgået Lokalforeningens/gruppens bestyrelse senest otte dage før generalforsamlingens afholdelse.</a:t>
            </a:r>
            <a:endParaRPr lang="da-DK" altLang="da-DK" sz="1800" b="0" dirty="0">
              <a:latin typeface="Aptos" panose="020B0004020202020204" pitchFamily="34" charset="0"/>
            </a:endParaRP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F58A93E6-35F7-B1D0-92D8-69DA9B0E2D6F}"/>
              </a:ext>
            </a:extLst>
          </p:cNvPr>
          <p:cNvSpPr txBox="1"/>
          <p:nvPr/>
        </p:nvSpPr>
        <p:spPr>
          <a:xfrm>
            <a:off x="168542" y="214573"/>
            <a:ext cx="650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altLang="da-DK" sz="3200" b="1">
                <a:solidFill>
                  <a:schemeClr val="tx2"/>
                </a:solidFill>
                <a:latin typeface="Aptos" panose="020B0004020202020204" pitchFamily="34" charset="0"/>
                <a:ea typeface="+mj-ea"/>
                <a:cs typeface="+mj-cs"/>
              </a:rPr>
              <a:t>5. Behandling af indkomne forslag</a:t>
            </a:r>
            <a:endParaRPr lang="da-DK" sz="3200" b="1">
              <a:solidFill>
                <a:schemeClr val="tx2"/>
              </a:solidFill>
              <a:latin typeface="Aptos" panose="020B0004020202020204" pitchFamily="34" charset="0"/>
              <a:ea typeface="+mj-ea"/>
              <a:cs typeface="+mj-cs"/>
            </a:endParaRPr>
          </a:p>
        </p:txBody>
      </p:sp>
      <p:pic>
        <p:nvPicPr>
          <p:cNvPr id="3" name="Picture 2" descr="Repræsentantskabsmøde, afstemning">
            <a:extLst>
              <a:ext uri="{FF2B5EF4-FFF2-40B4-BE49-F238E27FC236}">
                <a16:creationId xmlns:a16="http://schemas.microsoft.com/office/drawing/2014/main" id="{CFF9409F-2211-D117-22BF-34351CFD5C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9" r="32084"/>
          <a:stretch>
            <a:fillRect/>
          </a:stretch>
        </p:blipFill>
        <p:spPr bwMode="auto">
          <a:xfrm>
            <a:off x="6822310" y="1"/>
            <a:ext cx="53678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5462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3"/>
          <p:cNvSpPr txBox="1">
            <a:spLocks noChangeArrowheads="1"/>
          </p:cNvSpPr>
          <p:nvPr/>
        </p:nvSpPr>
        <p:spPr bwMode="auto">
          <a:xfrm>
            <a:off x="1676400" y="6248400"/>
            <a:ext cx="365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altLang="da-DK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  <p:sp>
        <p:nvSpPr>
          <p:cNvPr id="12291" name="Rectangle 4"/>
          <p:cNvSpPr>
            <a:spLocks noGrp="1" noChangeArrowheads="1"/>
          </p:cNvSpPr>
          <p:nvPr>
            <p:ph type="title"/>
          </p:nvPr>
        </p:nvSpPr>
        <p:spPr>
          <a:xfrm>
            <a:off x="370117" y="-15451"/>
            <a:ext cx="6805383" cy="1458255"/>
          </a:xfrm>
        </p:spPr>
        <p:txBody>
          <a:bodyPr/>
          <a:lstStyle/>
          <a:p>
            <a:pPr eaLnBrk="1" hangingPunct="1"/>
            <a:r>
              <a:rPr lang="da-DK" altLang="da-DK">
                <a:latin typeface="Aptos" panose="020B0004020202020204" pitchFamily="34" charset="0"/>
              </a:rPr>
              <a:t>6. A</a:t>
            </a:r>
            <a:r>
              <a:rPr lang="da-DK" altLang="da-DK" sz="3200">
                <a:latin typeface="Aptos" panose="020B0004020202020204" pitchFamily="34" charset="0"/>
              </a:rPr>
              <a:t>ktiviteter i det kommende år </a:t>
            </a:r>
            <a:br>
              <a:rPr lang="da-DK" altLang="da-DK" sz="2400" u="sng"/>
            </a:br>
            <a:endParaRPr lang="da-DK" altLang="da-DK" sz="1800" u="sng"/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3B9F8A78-37D3-08EA-3F6C-C2C66F9F9995}"/>
              </a:ext>
            </a:extLst>
          </p:cNvPr>
          <p:cNvSpPr txBox="1"/>
          <p:nvPr/>
        </p:nvSpPr>
        <p:spPr>
          <a:xfrm>
            <a:off x="583095" y="1657412"/>
            <a:ext cx="5844209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>
                <a:latin typeface="Aptos" panose="020B0004020202020204" pitchFamily="34" charset="0"/>
              </a:rPr>
              <a:t>Arrangement a</a:t>
            </a:r>
          </a:p>
          <a:p>
            <a:endParaRPr lang="da-DK" sz="2400" dirty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>
                <a:latin typeface="Aptos" panose="020B0004020202020204" pitchFamily="34" charset="0"/>
              </a:rPr>
              <a:t>Arrangement 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2400" dirty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>
                <a:latin typeface="Aptos" panose="020B0004020202020204" pitchFamily="34" charset="0"/>
              </a:rPr>
              <a:t>Arrangement 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2400" dirty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>
                <a:latin typeface="Aptos" panose="020B0004020202020204" pitchFamily="34" charset="0"/>
              </a:rPr>
              <a:t>Arrangement 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2400" dirty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>
                <a:latin typeface="Aptos" panose="020B0004020202020204" pitchFamily="34" charset="0"/>
              </a:rPr>
              <a:t>Arrangement 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2400" dirty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>
                <a:latin typeface="Aptos" panose="020B0004020202020204" pitchFamily="34" charset="0"/>
              </a:rPr>
              <a:t>Arrangement x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pic>
        <p:nvPicPr>
          <p:cNvPr id="4" name="Billede 3" descr="Et billede, der indeholder tøj, person, Ansigt, menneske&#10;&#10;AI-genereret indhold kan være ukorrekt.">
            <a:extLst>
              <a:ext uri="{FF2B5EF4-FFF2-40B4-BE49-F238E27FC236}">
                <a16:creationId xmlns:a16="http://schemas.microsoft.com/office/drawing/2014/main" id="{7E358379-7657-5C19-9113-3BAA0638BD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4"/>
          <a:stretch>
            <a:fillRect/>
          </a:stretch>
        </p:blipFill>
        <p:spPr>
          <a:xfrm>
            <a:off x="7175500" y="0"/>
            <a:ext cx="50146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5997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/>
          <p:cNvSpPr txBox="1">
            <a:spLocks noChangeArrowheads="1"/>
          </p:cNvSpPr>
          <p:nvPr/>
        </p:nvSpPr>
        <p:spPr bwMode="auto">
          <a:xfrm>
            <a:off x="1676400" y="6248400"/>
            <a:ext cx="365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endParaRPr lang="da-DK" altLang="da-DK" sz="2400">
              <a:latin typeface="Times" pitchFamily="18" charset="0"/>
            </a:endParaRPr>
          </a:p>
        </p:txBody>
      </p:sp>
      <p:sp>
        <p:nvSpPr>
          <p:cNvPr id="15363" name="Rectangle 4"/>
          <p:cNvSpPr>
            <a:spLocks noGrp="1" noChangeArrowheads="1"/>
          </p:cNvSpPr>
          <p:nvPr>
            <p:ph type="title"/>
          </p:nvPr>
        </p:nvSpPr>
        <p:spPr>
          <a:xfrm>
            <a:off x="579286" y="86194"/>
            <a:ext cx="7772400" cy="574675"/>
          </a:xfrm>
        </p:spPr>
        <p:txBody>
          <a:bodyPr/>
          <a:lstStyle/>
          <a:p>
            <a:pPr eaLnBrk="1" hangingPunct="1"/>
            <a:r>
              <a:rPr lang="da-DK" altLang="da-DK">
                <a:latin typeface="Aptos" panose="020B0004020202020204" pitchFamily="34" charset="0"/>
              </a:rPr>
              <a:t>7.-9. Valg af bestyrelse</a:t>
            </a:r>
          </a:p>
        </p:txBody>
      </p:sp>
      <p:graphicFrame>
        <p:nvGraphicFramePr>
          <p:cNvPr id="71715" name="Group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478023"/>
              </p:ext>
            </p:extLst>
          </p:nvPr>
        </p:nvGraphicFramePr>
        <p:xfrm>
          <a:off x="562194" y="836605"/>
          <a:ext cx="10164914" cy="5710239"/>
        </p:xfrm>
        <a:graphic>
          <a:graphicData uri="http://schemas.openxmlformats.org/drawingml/2006/table">
            <a:tbl>
              <a:tblPr/>
              <a:tblGrid>
                <a:gridCol w="27666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982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Ikke på valg 2026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611037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693321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103381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På valg 2026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4911748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Øvrige kandidater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9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To suppleanter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Kritisk revisor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28031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1676400" y="6248400"/>
            <a:ext cx="365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endParaRPr lang="da-DK" altLang="da-DK" sz="2400">
              <a:latin typeface="Times" pitchFamily="18" charset="0"/>
            </a:endParaRPr>
          </a:p>
        </p:txBody>
      </p:sp>
      <p:sp>
        <p:nvSpPr>
          <p:cNvPr id="16387" name="Rectangle 4"/>
          <p:cNvSpPr>
            <a:spLocks noGrp="1" noChangeArrowheads="1"/>
          </p:cNvSpPr>
          <p:nvPr>
            <p:ph type="title"/>
          </p:nvPr>
        </p:nvSpPr>
        <p:spPr>
          <a:xfrm>
            <a:off x="377825" y="271952"/>
            <a:ext cx="7486650" cy="674253"/>
          </a:xfrm>
        </p:spPr>
        <p:txBody>
          <a:bodyPr/>
          <a:lstStyle/>
          <a:p>
            <a:pPr eaLnBrk="1" hangingPunct="1"/>
            <a:r>
              <a:rPr lang="da-DK" altLang="da-DK">
                <a:latin typeface="Aptos" panose="020B0004020202020204" pitchFamily="34" charset="0"/>
              </a:rPr>
              <a:t>10. Eventuelt</a:t>
            </a:r>
          </a:p>
        </p:txBody>
      </p:sp>
      <p:pic>
        <p:nvPicPr>
          <p:cNvPr id="2" name="Billede 1" descr="Et billede, der indeholder Ansigt, person, tøj, smil&#10;&#10;AI-genereret indhold kan være ukorrekt.">
            <a:extLst>
              <a:ext uri="{FF2B5EF4-FFF2-40B4-BE49-F238E27FC236}">
                <a16:creationId xmlns:a16="http://schemas.microsoft.com/office/drawing/2014/main" id="{4A720730-707C-A77F-6FD6-0964E6F814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r="22716"/>
          <a:stretch>
            <a:fillRect/>
          </a:stretch>
        </p:blipFill>
        <p:spPr>
          <a:xfrm>
            <a:off x="7426295" y="1842647"/>
            <a:ext cx="4583784" cy="4862953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4366C488-D9C7-982C-84B5-4CC57EBB3E25}"/>
              </a:ext>
            </a:extLst>
          </p:cNvPr>
          <p:cNvSpPr txBox="1"/>
          <p:nvPr/>
        </p:nvSpPr>
        <p:spPr>
          <a:xfrm>
            <a:off x="547084" y="2256090"/>
            <a:ext cx="65459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>
                <a:highlight>
                  <a:srgbClr val="FFFF00"/>
                </a:highlight>
              </a:rPr>
              <a:t>Indsæt tekst her </a:t>
            </a:r>
          </a:p>
          <a:p>
            <a:endParaRPr lang="da-DK"/>
          </a:p>
          <a:p>
            <a:endParaRPr lang="da-DK"/>
          </a:p>
          <a:p>
            <a:endParaRPr lang="da-DK"/>
          </a:p>
          <a:p>
            <a:endParaRPr lang="da-DK"/>
          </a:p>
          <a:p>
            <a:endParaRPr lang="da-DK"/>
          </a:p>
          <a:p>
            <a:endParaRPr lang="da-DK"/>
          </a:p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632681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0574E2-8D1C-9440-8676-E0B6FC820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393" y="1673653"/>
            <a:ext cx="9099213" cy="1275288"/>
          </a:xfrm>
        </p:spPr>
        <p:txBody>
          <a:bodyPr/>
          <a:lstStyle/>
          <a:p>
            <a:r>
              <a:rPr lang="da-DK">
                <a:latin typeface="Aptos" panose="020B0004020202020204" pitchFamily="34" charset="0"/>
              </a:rPr>
              <a:t>Tak for i dag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C1125EBD-E0AF-464D-A078-F6D9A0102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10CCA-3BE8-4246-8595-E0660BF281D5}" type="datetime1">
              <a:rPr lang="da-DK" smtClean="0"/>
              <a:pPr/>
              <a:t>21-11-2025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4CC2A5E-D977-5047-B4CF-091C89C04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Diabetesforeningen PowerPoint skabelon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39004D7-1BE5-D343-96E8-EFF371A0F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3AB3-2C13-419E-B57C-FAE847DCE83C}" type="slidenum">
              <a:rPr lang="da-DK" smtClean="0"/>
              <a:pPr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308252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1676400" y="6248400"/>
            <a:ext cx="365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endParaRPr lang="da-DK" altLang="da-DK" sz="2400">
              <a:latin typeface="Times" pitchFamily="18" charset="0"/>
            </a:endParaRPr>
          </a:p>
        </p:txBody>
      </p:sp>
      <p:sp>
        <p:nvSpPr>
          <p:cNvPr id="16387" name="Rectangle 4"/>
          <p:cNvSpPr>
            <a:spLocks noGrp="1" noChangeArrowheads="1"/>
          </p:cNvSpPr>
          <p:nvPr>
            <p:ph type="title"/>
          </p:nvPr>
        </p:nvSpPr>
        <p:spPr>
          <a:xfrm>
            <a:off x="815242" y="404814"/>
            <a:ext cx="7486650" cy="1347787"/>
          </a:xfrm>
        </p:spPr>
        <p:txBody>
          <a:bodyPr/>
          <a:lstStyle/>
          <a:p>
            <a:pPr eaLnBrk="1" hangingPunct="1"/>
            <a:r>
              <a:rPr lang="da-DK" altLang="da-DK"/>
              <a:t>Ekstra skabelon</a:t>
            </a:r>
          </a:p>
        </p:txBody>
      </p:sp>
    </p:spTree>
    <p:extLst>
      <p:ext uri="{BB962C8B-B14F-4D97-AF65-F5344CB8AC3E}">
        <p14:creationId xmlns:p14="http://schemas.microsoft.com/office/powerpoint/2010/main" val="31766228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1676400" y="6248400"/>
            <a:ext cx="365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endParaRPr lang="da-DK" altLang="da-DK" sz="2400">
              <a:latin typeface="Times" pitchFamily="18" charset="0"/>
            </a:endParaRPr>
          </a:p>
        </p:txBody>
      </p:sp>
      <p:sp>
        <p:nvSpPr>
          <p:cNvPr id="16387" name="Rectangle 4"/>
          <p:cNvSpPr>
            <a:spLocks noGrp="1" noChangeArrowheads="1"/>
          </p:cNvSpPr>
          <p:nvPr>
            <p:ph type="title"/>
          </p:nvPr>
        </p:nvSpPr>
        <p:spPr>
          <a:xfrm>
            <a:off x="815242" y="404814"/>
            <a:ext cx="7486650" cy="1347787"/>
          </a:xfrm>
        </p:spPr>
        <p:txBody>
          <a:bodyPr/>
          <a:lstStyle/>
          <a:p>
            <a:pPr eaLnBrk="1" hangingPunct="1"/>
            <a:r>
              <a:rPr lang="da-DK" altLang="da-DK"/>
              <a:t>Ekstra skabelon</a:t>
            </a:r>
          </a:p>
        </p:txBody>
      </p:sp>
    </p:spTree>
    <p:extLst>
      <p:ext uri="{BB962C8B-B14F-4D97-AF65-F5344CB8AC3E}">
        <p14:creationId xmlns:p14="http://schemas.microsoft.com/office/powerpoint/2010/main" val="1649521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320A0B-AB56-1968-5CF8-D1F5202C1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>
            <a:extLst>
              <a:ext uri="{FF2B5EF4-FFF2-40B4-BE49-F238E27FC236}">
                <a16:creationId xmlns:a16="http://schemas.microsoft.com/office/drawing/2014/main" id="{1B0C275D-7A37-3381-1829-62FA74416B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6248400"/>
            <a:ext cx="365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endParaRPr lang="da-DK" altLang="da-DK" sz="2400">
              <a:latin typeface="Times" pitchFamily="18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7F92973E-3AB9-CB40-EE37-2ED4A451F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8" y="504000"/>
            <a:ext cx="9109075" cy="1080000"/>
          </a:xfrm>
        </p:spPr>
        <p:txBody>
          <a:bodyPr/>
          <a:lstStyle/>
          <a:p>
            <a:r>
              <a:rPr lang="da-DK">
                <a:latin typeface="Aptos" panose="020B0004020202020204" pitchFamily="34" charset="0"/>
              </a:rPr>
              <a:t>Program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BD24A83-6431-7C0C-ED8E-C3A417D2340F}"/>
              </a:ext>
            </a:extLst>
          </p:cNvPr>
          <p:cNvSpPr txBox="1">
            <a:spLocks/>
          </p:cNvSpPr>
          <p:nvPr/>
        </p:nvSpPr>
        <p:spPr>
          <a:xfrm>
            <a:off x="947735" y="1881188"/>
            <a:ext cx="9109078" cy="4356100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ts val="26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ts val="26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ts val="26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ts val="26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ts val="26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180000" algn="l" defTabSz="914400" rtl="0" eaLnBrk="1" latinLnBrk="0" hangingPunct="1">
              <a:lnSpc>
                <a:spcPts val="26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60000" indent="-180000" algn="l" defTabSz="914400" rtl="0" eaLnBrk="1" latinLnBrk="0" hangingPunct="1">
              <a:lnSpc>
                <a:spcPts val="26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000" indent="-180000" algn="l" defTabSz="914400" rtl="0" eaLnBrk="1" latinLnBrk="0" hangingPunct="1">
              <a:lnSpc>
                <a:spcPts val="26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0" indent="-180000" algn="l" defTabSz="914400" rtl="0" eaLnBrk="1" latinLnBrk="0" hangingPunct="1">
              <a:lnSpc>
                <a:spcPts val="26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>
                <a:highlight>
                  <a:srgbClr val="FFFF00"/>
                </a:highlight>
                <a:latin typeface="Aptos" panose="020B0004020202020204" pitchFamily="34" charset="0"/>
              </a:rPr>
              <a:t>Indsæt programmet for generalforsamlingen herunder</a:t>
            </a:r>
          </a:p>
          <a:p>
            <a:r>
              <a:rPr lang="da-DK">
                <a:latin typeface="Aptos" panose="020B0004020202020204" pitchFamily="34" charset="0"/>
              </a:rPr>
              <a:t>Fx Kl. 19.30 Velkomst </a:t>
            </a:r>
          </a:p>
          <a:p>
            <a:r>
              <a:rPr lang="da-DK" err="1">
                <a:latin typeface="Aptos" panose="020B0004020202020204" pitchFamily="34" charset="0"/>
              </a:rPr>
              <a:t>Xx</a:t>
            </a:r>
            <a:endParaRPr lang="da-DK">
              <a:latin typeface="Aptos" panose="020B0004020202020204" pitchFamily="34" charset="0"/>
            </a:endParaRPr>
          </a:p>
          <a:p>
            <a:r>
              <a:rPr lang="da-DK">
                <a:latin typeface="Aptos" panose="020B0004020202020204" pitchFamily="34" charset="0"/>
              </a:rPr>
              <a:t>xx</a:t>
            </a:r>
          </a:p>
        </p:txBody>
      </p:sp>
      <p:pic>
        <p:nvPicPr>
          <p:cNvPr id="3" name="Billede 2" descr="Et billede, der indeholder symbol, Grafik, hjerte&#10;&#10;AI-genereret indhold kan være ukorrekt.">
            <a:extLst>
              <a:ext uri="{FF2B5EF4-FFF2-40B4-BE49-F238E27FC236}">
                <a16:creationId xmlns:a16="http://schemas.microsoft.com/office/drawing/2014/main" id="{796FA27D-D269-2E31-CB2E-2A688F86FC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846" y="4134176"/>
            <a:ext cx="2970668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580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1676400" y="6248400"/>
            <a:ext cx="365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endParaRPr lang="da-DK" altLang="da-DK" sz="2400">
              <a:latin typeface="Times" pitchFamily="18" charset="0"/>
            </a:endParaRPr>
          </a:p>
        </p:txBody>
      </p:sp>
      <p:sp>
        <p:nvSpPr>
          <p:cNvPr id="16387" name="Rectangle 4"/>
          <p:cNvSpPr>
            <a:spLocks noGrp="1" noChangeArrowheads="1"/>
          </p:cNvSpPr>
          <p:nvPr>
            <p:ph type="title"/>
          </p:nvPr>
        </p:nvSpPr>
        <p:spPr>
          <a:xfrm>
            <a:off x="815242" y="404814"/>
            <a:ext cx="7486650" cy="1347787"/>
          </a:xfrm>
        </p:spPr>
        <p:txBody>
          <a:bodyPr/>
          <a:lstStyle/>
          <a:p>
            <a:pPr eaLnBrk="1" hangingPunct="1"/>
            <a:r>
              <a:rPr lang="da-DK" altLang="da-DK"/>
              <a:t>Ekstra skabelon</a:t>
            </a:r>
          </a:p>
        </p:txBody>
      </p:sp>
    </p:spTree>
    <p:extLst>
      <p:ext uri="{BB962C8B-B14F-4D97-AF65-F5344CB8AC3E}">
        <p14:creationId xmlns:p14="http://schemas.microsoft.com/office/powerpoint/2010/main" val="3321881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5ADB3E-F4DA-4C36-8BB1-94C12F7A3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439" y="377000"/>
            <a:ext cx="9110013" cy="1080000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a-DK" b="1" kern="1200" baseline="0">
                <a:latin typeface="+mj-lt"/>
                <a:ea typeface="+mj-ea"/>
                <a:cs typeface="+mj-cs"/>
              </a:rPr>
              <a:t>Om Diabetesforeningen</a:t>
            </a:r>
            <a:br>
              <a:rPr lang="da-DK" b="1" kern="1200" baseline="0">
                <a:latin typeface="+mj-lt"/>
                <a:ea typeface="+mj-ea"/>
                <a:cs typeface="+mj-cs"/>
              </a:rPr>
            </a:br>
            <a:endParaRPr lang="da-DK" b="1" kern="1200" baseline="0">
              <a:latin typeface="+mj-lt"/>
              <a:ea typeface="+mj-ea"/>
              <a:cs typeface="+mj-cs"/>
            </a:endParaRP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F4BE1C1F-E75C-4FF1-ABE0-2141827EC1AF}"/>
              </a:ext>
            </a:extLst>
          </p:cNvPr>
          <p:cNvSpPr txBox="1"/>
          <p:nvPr/>
        </p:nvSpPr>
        <p:spPr>
          <a:xfrm>
            <a:off x="606439" y="1863728"/>
            <a:ext cx="5029821" cy="4356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105750" marR="0" lvl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</a:rPr>
              <a:t>En af Danmarks største patientforeninger med </a:t>
            </a:r>
          </a:p>
          <a:p>
            <a:pPr marL="391500" marR="0" lvl="0" indent="-28575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</a:rPr>
              <a:t>Ca. </a:t>
            </a:r>
            <a:r>
              <a:rPr kumimoji="0" lang="da-DK" sz="1800" b="1" i="0" u="none" strike="noStrike" kern="1200" cap="none" spc="0" normalizeH="0" baseline="0" noProof="0">
                <a:ln>
                  <a:noFill/>
                </a:ln>
                <a:solidFill>
                  <a:srgbClr val="DA020E"/>
                </a:solidFill>
                <a:effectLst/>
                <a:uLnTx/>
                <a:uFillTx/>
                <a:latin typeface="Aptos" panose="020B0004020202020204" pitchFamily="34" charset="0"/>
              </a:rPr>
              <a:t>90.000 </a:t>
            </a:r>
            <a:r>
              <a: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</a:rPr>
              <a:t>medlemmer</a:t>
            </a:r>
          </a:p>
          <a:p>
            <a:pPr marL="391500" marR="0" lvl="0" indent="-28575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</a:rPr>
              <a:t>Ca. </a:t>
            </a:r>
            <a:r>
              <a:rPr kumimoji="0" lang="da-DK" sz="1800" b="1" i="0" u="none" strike="noStrike" kern="1200" cap="none" spc="0" normalizeH="0" baseline="0" noProof="0">
                <a:ln>
                  <a:noFill/>
                </a:ln>
                <a:solidFill>
                  <a:srgbClr val="DA020E"/>
                </a:solidFill>
                <a:effectLst/>
                <a:uLnTx/>
                <a:uFillTx/>
                <a:latin typeface="Aptos" panose="020B0004020202020204" pitchFamily="34" charset="0"/>
              </a:rPr>
              <a:t>900 </a:t>
            </a:r>
            <a:r>
              <a: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</a:rPr>
              <a:t>frivillige</a:t>
            </a:r>
          </a:p>
          <a:p>
            <a:pPr marL="391500" marR="0" lvl="0" indent="-28575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</a:rPr>
              <a:t>Ca. </a:t>
            </a:r>
            <a:r>
              <a:rPr lang="da-DK" b="1">
                <a:solidFill>
                  <a:srgbClr val="DA020E"/>
                </a:solidFill>
                <a:latin typeface="Aptos" panose="020B0004020202020204" pitchFamily="34" charset="0"/>
              </a:rPr>
              <a:t>90</a:t>
            </a:r>
            <a:r>
              <a: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</a:rPr>
              <a:t> medarbejdere</a:t>
            </a:r>
          </a:p>
          <a:p>
            <a:pPr marL="105750" marR="0" lvl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lang="da-DK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marL="105750" marR="0" lvl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</a:rPr>
              <a:t>Oprettet i 1940 under navnet: </a:t>
            </a:r>
          </a:p>
          <a:p>
            <a:pPr marL="105750" marR="0" lvl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da-DK">
                <a:solidFill>
                  <a:srgbClr val="000000"/>
                </a:solidFill>
                <a:latin typeface="Aptos" panose="020B0004020202020204" pitchFamily="34" charset="0"/>
              </a:rPr>
              <a:t>”</a:t>
            </a:r>
            <a:r>
              <a:rPr kumimoji="0" lang="da-DK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</a:rPr>
              <a:t>Landsforeningen for Sukkersyge” </a:t>
            </a:r>
          </a:p>
          <a:p>
            <a:pPr marL="105750" marR="0" lvl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</a:rPr>
              <a:t>– i dag en moderne interesseorganisation, der kæmper for mennesker med alle diabetestyper samt deres pårørende</a:t>
            </a:r>
          </a:p>
        </p:txBody>
      </p:sp>
      <p:pic>
        <p:nvPicPr>
          <p:cNvPr id="8" name="Billede 7" descr="Et billede, der indeholder tøj, person, menneske, Ansigt&#10;&#10;AI-genereret indhold kan være ukorrekt.">
            <a:extLst>
              <a:ext uri="{FF2B5EF4-FFF2-40B4-BE49-F238E27FC236}">
                <a16:creationId xmlns:a16="http://schemas.microsoft.com/office/drawing/2014/main" id="{192544D1-C1E7-5EB6-BED6-9936B579D7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" r="36621"/>
          <a:stretch>
            <a:fillRect/>
          </a:stretch>
        </p:blipFill>
        <p:spPr>
          <a:xfrm>
            <a:off x="61976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12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70193AD3-5343-91FB-1C44-F5D26EC902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2462" y="6480000"/>
            <a:ext cx="863601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a-DK"/>
            </a:defPPr>
            <a:lvl1pPr marL="0" algn="r" defTabSz="914400" rtl="0" eaLnBrk="1" latinLnBrk="0" hangingPunct="1"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0D4280-7A13-4A32-9D08-FEC830AFE46A}" type="datetime1">
              <a:rPr lang="da-DK" smtClean="0"/>
              <a:pPr/>
              <a:t>21-11-2025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07C40314-2D99-6F4C-925D-4306ECB18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7735" y="6480000"/>
            <a:ext cx="5148265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/>
              <a:t>Diabetesforeningen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7D75996-DBBC-AD45-7422-0FA1891CE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80000"/>
            <a:ext cx="623738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a-DK"/>
            </a:defPPr>
            <a:lvl1pPr marL="0" algn="r" defTabSz="914400" rtl="0" eaLnBrk="1" latinLnBrk="0" hangingPunct="1">
              <a:defRPr sz="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FB3AB3-2C13-419E-B57C-FAE847DCE83C}" type="slidenum">
              <a:rPr lang="da-DK" smtClean="0"/>
              <a:pPr/>
              <a:t>4</a:t>
            </a:fld>
            <a:endParaRPr lang="da-DK"/>
          </a:p>
        </p:txBody>
      </p:sp>
      <p:pic>
        <p:nvPicPr>
          <p:cNvPr id="8" name="Billede 7" descr="Et billede, der indeholder skærmbillede, Grafik, grafisk design, tegneserie&#10;&#10;Indhold genereret af kunstig intelligens kan være forkert.">
            <a:extLst>
              <a:ext uri="{FF2B5EF4-FFF2-40B4-BE49-F238E27FC236}">
                <a16:creationId xmlns:a16="http://schemas.microsoft.com/office/drawing/2014/main" id="{EA530A06-2103-AF8B-DB6D-CC6C2AFACD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6E73DF38-2BB6-F99B-52F2-0B7EDE55947C}"/>
              </a:ext>
            </a:extLst>
          </p:cNvPr>
          <p:cNvSpPr txBox="1"/>
          <p:nvPr/>
        </p:nvSpPr>
        <p:spPr>
          <a:xfrm>
            <a:off x="417094" y="367390"/>
            <a:ext cx="3593432" cy="1327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da-DK" sz="5200">
                <a:solidFill>
                  <a:schemeClr val="bg1"/>
                </a:solidFill>
                <a:latin typeface="Aptos Black" panose="020B0004020202020204" pitchFamily="34" charset="0"/>
              </a:rPr>
              <a:t>DIABETES I </a:t>
            </a:r>
            <a:r>
              <a:rPr lang="da-DK" sz="5200">
                <a:solidFill>
                  <a:srgbClr val="E41B18"/>
                </a:solidFill>
                <a:latin typeface="Aptos Black" panose="020B0004020202020204" pitchFamily="34" charset="0"/>
              </a:rPr>
              <a:t>DANMARK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10AE51E1-AB16-A1B4-484F-389E3ED1A0F5}"/>
              </a:ext>
            </a:extLst>
          </p:cNvPr>
          <p:cNvSpPr txBox="1"/>
          <p:nvPr/>
        </p:nvSpPr>
        <p:spPr>
          <a:xfrm>
            <a:off x="248651" y="4271088"/>
            <a:ext cx="2887579" cy="791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da-DK" sz="3600">
                <a:solidFill>
                  <a:schemeClr val="bg1"/>
                </a:solidFill>
                <a:latin typeface="Aptos Black" panose="020B0004020202020204" pitchFamily="34" charset="0"/>
              </a:rPr>
              <a:t>368.803</a:t>
            </a:r>
            <a:endParaRPr lang="da-DK" sz="2000">
              <a:latin typeface="Aptos Black" panose="020B00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da-DK" sz="2000">
                <a:solidFill>
                  <a:srgbClr val="50A6DC"/>
                </a:solidFill>
                <a:latin typeface="Aptos Light" panose="020B0004020202020204" pitchFamily="34" charset="0"/>
              </a:rPr>
              <a:t>danskere har diabetes 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9BAD9A1A-B00A-8B22-5EB3-2F66B740421C}"/>
              </a:ext>
            </a:extLst>
          </p:cNvPr>
          <p:cNvSpPr txBox="1"/>
          <p:nvPr/>
        </p:nvSpPr>
        <p:spPr>
          <a:xfrm>
            <a:off x="248651" y="5161373"/>
            <a:ext cx="2887579" cy="716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da-DK" sz="3200">
                <a:solidFill>
                  <a:schemeClr val="bg1"/>
                </a:solidFill>
                <a:latin typeface="Aptos Black" panose="020B0004020202020204" pitchFamily="34" charset="0"/>
              </a:rPr>
              <a:t>333.125</a:t>
            </a:r>
            <a:endParaRPr lang="da-DK">
              <a:latin typeface="Aptos Black" panose="020B00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da-DK">
                <a:solidFill>
                  <a:srgbClr val="50A6DC"/>
                </a:solidFill>
                <a:latin typeface="Aptos Light" panose="020B0004020202020204" pitchFamily="34" charset="0"/>
              </a:rPr>
              <a:t>har type 2-diabetes</a:t>
            </a: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2247F960-93F1-69E0-EE93-E036D50ECE14}"/>
              </a:ext>
            </a:extLst>
          </p:cNvPr>
          <p:cNvSpPr txBox="1"/>
          <p:nvPr/>
        </p:nvSpPr>
        <p:spPr>
          <a:xfrm>
            <a:off x="248651" y="5888552"/>
            <a:ext cx="2887579" cy="716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da-DK" sz="3200">
                <a:solidFill>
                  <a:schemeClr val="bg1"/>
                </a:solidFill>
                <a:latin typeface="Aptos Black" panose="020B0004020202020204" pitchFamily="34" charset="0"/>
              </a:rPr>
              <a:t>35.678</a:t>
            </a:r>
            <a:endParaRPr lang="da-DK">
              <a:latin typeface="Aptos Black" panose="020B00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da-DK">
                <a:solidFill>
                  <a:srgbClr val="50A6DC"/>
                </a:solidFill>
                <a:latin typeface="Aptos Light" panose="020B0004020202020204" pitchFamily="34" charset="0"/>
              </a:rPr>
              <a:t>har type 1-diabetes</a:t>
            </a: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F4B86D55-CB35-C89D-ED14-BB694CAFF17C}"/>
              </a:ext>
            </a:extLst>
          </p:cNvPr>
          <p:cNvSpPr txBox="1"/>
          <p:nvPr/>
        </p:nvSpPr>
        <p:spPr>
          <a:xfrm>
            <a:off x="6705600" y="369294"/>
            <a:ext cx="1836821" cy="837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da-DK" sz="3200">
                <a:solidFill>
                  <a:schemeClr val="bg1"/>
                </a:solidFill>
                <a:latin typeface="Aptos Black" panose="020B0004020202020204" pitchFamily="34" charset="0"/>
              </a:rPr>
              <a:t>56%</a:t>
            </a:r>
            <a:endParaRPr lang="da-DK">
              <a:latin typeface="Aptos Black" panose="020B00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da-DK" sz="1400">
                <a:solidFill>
                  <a:srgbClr val="023764"/>
                </a:solidFill>
                <a:latin typeface="Aptos" panose="020B0004020202020204" pitchFamily="34" charset="0"/>
              </a:rPr>
              <a:t>af alle med </a:t>
            </a:r>
          </a:p>
          <a:p>
            <a:pPr>
              <a:lnSpc>
                <a:spcPct val="80000"/>
              </a:lnSpc>
            </a:pPr>
            <a:r>
              <a:rPr lang="da-DK" sz="1400">
                <a:solidFill>
                  <a:srgbClr val="023764"/>
                </a:solidFill>
                <a:latin typeface="Aptos" panose="020B0004020202020204" pitchFamily="34" charset="0"/>
              </a:rPr>
              <a:t>type 1-diabetes og</a:t>
            </a: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D9F151E2-FE57-4DDA-61CF-E2729FBC969A}"/>
              </a:ext>
            </a:extLst>
          </p:cNvPr>
          <p:cNvSpPr txBox="1"/>
          <p:nvPr/>
        </p:nvSpPr>
        <p:spPr>
          <a:xfrm>
            <a:off x="6705599" y="1275843"/>
            <a:ext cx="1836821" cy="837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da-DK" sz="3200">
                <a:solidFill>
                  <a:schemeClr val="bg1"/>
                </a:solidFill>
                <a:latin typeface="Aptos Black" panose="020B0004020202020204" pitchFamily="34" charset="0"/>
              </a:rPr>
              <a:t>46%</a:t>
            </a:r>
            <a:endParaRPr lang="da-DK">
              <a:latin typeface="Aptos Black" panose="020B00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da-DK" sz="1400">
                <a:solidFill>
                  <a:srgbClr val="023764"/>
                </a:solidFill>
                <a:latin typeface="Aptos" panose="020B0004020202020204" pitchFamily="34" charset="0"/>
              </a:rPr>
              <a:t>af alle med </a:t>
            </a:r>
          </a:p>
          <a:p>
            <a:pPr>
              <a:lnSpc>
                <a:spcPct val="80000"/>
              </a:lnSpc>
            </a:pPr>
            <a:r>
              <a:rPr lang="da-DK" sz="1400">
                <a:solidFill>
                  <a:srgbClr val="023764"/>
                </a:solidFill>
                <a:latin typeface="Aptos" panose="020B0004020202020204" pitchFamily="34" charset="0"/>
              </a:rPr>
              <a:t>type 2-diabetes</a:t>
            </a:r>
          </a:p>
        </p:txBody>
      </p:sp>
      <p:sp>
        <p:nvSpPr>
          <p:cNvPr id="20" name="Tekstfelt 19">
            <a:extLst>
              <a:ext uri="{FF2B5EF4-FFF2-40B4-BE49-F238E27FC236}">
                <a16:creationId xmlns:a16="http://schemas.microsoft.com/office/drawing/2014/main" id="{A4449885-B35D-DA78-B0E1-1C74FAA53EA4}"/>
              </a:ext>
            </a:extLst>
          </p:cNvPr>
          <p:cNvSpPr txBox="1"/>
          <p:nvPr/>
        </p:nvSpPr>
        <p:spPr>
          <a:xfrm>
            <a:off x="6705600" y="2251863"/>
            <a:ext cx="1892968" cy="578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da-DK" sz="1300">
                <a:solidFill>
                  <a:srgbClr val="023764"/>
                </a:solidFill>
                <a:latin typeface="Aptos" panose="020B0004020202020204" pitchFamily="34" charset="0"/>
              </a:rPr>
              <a:t>…lever med mindst </a:t>
            </a:r>
          </a:p>
          <a:p>
            <a:pPr>
              <a:lnSpc>
                <a:spcPct val="80000"/>
              </a:lnSpc>
            </a:pPr>
            <a:r>
              <a:rPr lang="da-DK" sz="1300">
                <a:solidFill>
                  <a:srgbClr val="023764"/>
                </a:solidFill>
                <a:latin typeface="Aptos" panose="020B0004020202020204" pitchFamily="34" charset="0"/>
              </a:rPr>
              <a:t>én </a:t>
            </a:r>
            <a:r>
              <a:rPr lang="da-DK" sz="1300">
                <a:solidFill>
                  <a:srgbClr val="023764"/>
                </a:solidFill>
                <a:latin typeface="Aptos Black" panose="020B0004020202020204" pitchFamily="34" charset="0"/>
              </a:rPr>
              <a:t>diabetesrelateret følgesygdom</a:t>
            </a:r>
          </a:p>
        </p:txBody>
      </p:sp>
      <p:sp>
        <p:nvSpPr>
          <p:cNvPr id="22" name="Tekstfelt 21">
            <a:extLst>
              <a:ext uri="{FF2B5EF4-FFF2-40B4-BE49-F238E27FC236}">
                <a16:creationId xmlns:a16="http://schemas.microsoft.com/office/drawing/2014/main" id="{8F3EA55A-C205-2162-99B8-7DDB135B8ECB}"/>
              </a:ext>
            </a:extLst>
          </p:cNvPr>
          <p:cNvSpPr txBox="1"/>
          <p:nvPr/>
        </p:nvSpPr>
        <p:spPr>
          <a:xfrm>
            <a:off x="4295275" y="3147197"/>
            <a:ext cx="145582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800">
                <a:solidFill>
                  <a:srgbClr val="004982"/>
                </a:solidFill>
                <a:latin typeface="Aptos" panose="020B0004020202020204" pitchFamily="34" charset="0"/>
              </a:rPr>
              <a:t>Kilde: Diabetestal.nu</a:t>
            </a:r>
            <a:endParaRPr lang="da-DK" sz="800"/>
          </a:p>
        </p:txBody>
      </p:sp>
      <p:sp>
        <p:nvSpPr>
          <p:cNvPr id="23" name="Tekstfelt 22">
            <a:extLst>
              <a:ext uri="{FF2B5EF4-FFF2-40B4-BE49-F238E27FC236}">
                <a16:creationId xmlns:a16="http://schemas.microsoft.com/office/drawing/2014/main" id="{C954505B-D923-1D70-618A-363A08C6E7D8}"/>
              </a:ext>
            </a:extLst>
          </p:cNvPr>
          <p:cNvSpPr txBox="1"/>
          <p:nvPr/>
        </p:nvSpPr>
        <p:spPr>
          <a:xfrm>
            <a:off x="3136230" y="6615834"/>
            <a:ext cx="145582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800">
                <a:solidFill>
                  <a:schemeClr val="bg1"/>
                </a:solidFill>
                <a:latin typeface="Aptos" panose="020B0004020202020204" pitchFamily="34" charset="0"/>
              </a:rPr>
              <a:t>Kilde: Diabetestal.nu</a:t>
            </a:r>
            <a:endParaRPr lang="da-DK" sz="800">
              <a:solidFill>
                <a:schemeClr val="bg1"/>
              </a:solidFill>
            </a:endParaRPr>
          </a:p>
        </p:txBody>
      </p:sp>
      <p:grpSp>
        <p:nvGrpSpPr>
          <p:cNvPr id="46" name="Gruppe 45">
            <a:extLst>
              <a:ext uri="{FF2B5EF4-FFF2-40B4-BE49-F238E27FC236}">
                <a16:creationId xmlns:a16="http://schemas.microsoft.com/office/drawing/2014/main" id="{97A23FF4-8580-F7B0-C852-D46773791622}"/>
              </a:ext>
            </a:extLst>
          </p:cNvPr>
          <p:cNvGrpSpPr/>
          <p:nvPr/>
        </p:nvGrpSpPr>
        <p:grpSpPr>
          <a:xfrm>
            <a:off x="8920967" y="802355"/>
            <a:ext cx="2947736" cy="1909492"/>
            <a:chOff x="8879304" y="770125"/>
            <a:chExt cx="2947736" cy="1909492"/>
          </a:xfrm>
        </p:grpSpPr>
        <p:sp>
          <p:nvSpPr>
            <p:cNvPr id="24" name="Tekstfelt 23">
              <a:extLst>
                <a:ext uri="{FF2B5EF4-FFF2-40B4-BE49-F238E27FC236}">
                  <a16:creationId xmlns:a16="http://schemas.microsoft.com/office/drawing/2014/main" id="{12AA7B4B-4955-9756-F984-829CD174D23A}"/>
                </a:ext>
              </a:extLst>
            </p:cNvPr>
            <p:cNvSpPr txBox="1"/>
            <p:nvPr/>
          </p:nvSpPr>
          <p:spPr>
            <a:xfrm>
              <a:off x="9195424" y="770125"/>
              <a:ext cx="2343570" cy="899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da-DK" sz="2400">
                  <a:solidFill>
                    <a:srgbClr val="023764"/>
                  </a:solidFill>
                  <a:latin typeface="Aptos Black" panose="020B0004020202020204" pitchFamily="34" charset="0"/>
                </a:rPr>
                <a:t>Ca. </a:t>
              </a:r>
              <a:r>
                <a:rPr lang="da-DK" sz="4000">
                  <a:solidFill>
                    <a:srgbClr val="023764"/>
                  </a:solidFill>
                  <a:latin typeface="Aptos Black" panose="020B0004020202020204" pitchFamily="34" charset="0"/>
                </a:rPr>
                <a:t>500.000</a:t>
              </a:r>
              <a:endParaRPr lang="da-DK">
                <a:solidFill>
                  <a:srgbClr val="004982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28" name="Tekstfelt 27">
              <a:extLst>
                <a:ext uri="{FF2B5EF4-FFF2-40B4-BE49-F238E27FC236}">
                  <a16:creationId xmlns:a16="http://schemas.microsoft.com/office/drawing/2014/main" id="{61C979EE-CAA4-4256-9AC6-590126682626}"/>
                </a:ext>
              </a:extLst>
            </p:cNvPr>
            <p:cNvSpPr txBox="1"/>
            <p:nvPr/>
          </p:nvSpPr>
          <p:spPr>
            <a:xfrm>
              <a:off x="8907377" y="1457684"/>
              <a:ext cx="2919663" cy="594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da-DK" sz="2000">
                  <a:solidFill>
                    <a:srgbClr val="023764"/>
                  </a:solidFill>
                  <a:latin typeface="Aptos Black" panose="020B0004020202020204" pitchFamily="34" charset="0"/>
                </a:rPr>
                <a:t>DANSKERE HAR    </a:t>
              </a:r>
            </a:p>
            <a:p>
              <a:pPr algn="ctr">
                <a:lnSpc>
                  <a:spcPct val="80000"/>
                </a:lnSpc>
              </a:pPr>
              <a:r>
                <a:rPr lang="da-DK" sz="2000">
                  <a:solidFill>
                    <a:srgbClr val="023764"/>
                  </a:solidFill>
                  <a:latin typeface="Aptos Black" panose="020B0004020202020204" pitchFamily="34" charset="0"/>
                </a:rPr>
                <a:t> </a:t>
              </a:r>
              <a:r>
                <a:rPr lang="da-DK" sz="2000">
                  <a:solidFill>
                    <a:srgbClr val="E41B18"/>
                  </a:solidFill>
                  <a:latin typeface="Aptos Black" panose="020B0004020202020204" pitchFamily="34" charset="0"/>
                </a:rPr>
                <a:t>PRÆDIABETES</a:t>
              </a:r>
              <a:r>
                <a:rPr lang="da-DK" sz="1200" baseline="50000">
                  <a:solidFill>
                    <a:srgbClr val="E41B18"/>
                  </a:solidFill>
                  <a:latin typeface="Aptos" panose="020B0004020202020204" pitchFamily="34" charset="0"/>
                </a:rPr>
                <a:t>(2)</a:t>
              </a:r>
              <a:endParaRPr lang="da-DK" sz="1050" baseline="50000">
                <a:solidFill>
                  <a:srgbClr val="E41B18"/>
                </a:solidFill>
                <a:latin typeface="Aptos Black" panose="020B0004020202020204" pitchFamily="34" charset="0"/>
              </a:endParaRPr>
            </a:p>
          </p:txBody>
        </p:sp>
        <p:sp>
          <p:nvSpPr>
            <p:cNvPr id="30" name="Tekstfelt 29">
              <a:extLst>
                <a:ext uri="{FF2B5EF4-FFF2-40B4-BE49-F238E27FC236}">
                  <a16:creationId xmlns:a16="http://schemas.microsoft.com/office/drawing/2014/main" id="{9AEBC1A3-1238-FFB8-F55E-45A00C947BCC}"/>
                </a:ext>
              </a:extLst>
            </p:cNvPr>
            <p:cNvSpPr txBox="1"/>
            <p:nvPr/>
          </p:nvSpPr>
          <p:spPr>
            <a:xfrm>
              <a:off x="8879304" y="1940953"/>
              <a:ext cx="2919663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a-DK" sz="1400">
                  <a:solidFill>
                    <a:srgbClr val="023764"/>
                  </a:solidFill>
                  <a:latin typeface="Aptos" panose="020B0004020202020204" pitchFamily="34" charset="0"/>
                </a:rPr>
                <a:t>-1 ud af </a:t>
              </a:r>
              <a:r>
                <a:rPr lang="da-DK" sz="1400">
                  <a:solidFill>
                    <a:schemeClr val="accent1"/>
                  </a:solidFill>
                  <a:latin typeface="Aptos" panose="020B0004020202020204" pitchFamily="34" charset="0"/>
                </a:rPr>
                <a:t>5</a:t>
              </a:r>
              <a:r>
                <a:rPr lang="da-DK" sz="1400">
                  <a:solidFill>
                    <a:srgbClr val="023764"/>
                  </a:solidFill>
                  <a:latin typeface="Aptos" panose="020B0004020202020204" pitchFamily="34" charset="0"/>
                </a:rPr>
                <a:t>, af dem, vil </a:t>
              </a:r>
              <a:br>
                <a:rPr lang="da-DK" sz="1400">
                  <a:solidFill>
                    <a:srgbClr val="023764"/>
                  </a:solidFill>
                  <a:latin typeface="Aptos" panose="020B0004020202020204" pitchFamily="34" charset="0"/>
                </a:rPr>
              </a:br>
              <a:r>
                <a:rPr lang="da-DK" sz="1400">
                  <a:solidFill>
                    <a:srgbClr val="023764"/>
                  </a:solidFill>
                  <a:latin typeface="Aptos" panose="020B0004020202020204" pitchFamily="34" charset="0"/>
                </a:rPr>
                <a:t>udvikle </a:t>
              </a:r>
              <a:r>
                <a:rPr lang="da-DK" sz="1400">
                  <a:solidFill>
                    <a:schemeClr val="accent1"/>
                  </a:solidFill>
                  <a:latin typeface="Aptos" panose="020B0004020202020204" pitchFamily="34" charset="0"/>
                </a:rPr>
                <a:t>type 2-diabetes </a:t>
              </a:r>
            </a:p>
            <a:p>
              <a:pPr algn="ctr"/>
              <a:r>
                <a:rPr lang="da-DK" sz="1400">
                  <a:solidFill>
                    <a:srgbClr val="023764"/>
                  </a:solidFill>
                  <a:latin typeface="Aptos" panose="020B0004020202020204" pitchFamily="34" charset="0"/>
                </a:rPr>
                <a:t>indenfor 5 år</a:t>
              </a:r>
              <a:r>
                <a:rPr lang="da-DK" sz="1200" baseline="30000">
                  <a:solidFill>
                    <a:srgbClr val="023764"/>
                  </a:solidFill>
                  <a:latin typeface="Aptos" panose="020B0004020202020204" pitchFamily="34" charset="0"/>
                </a:rPr>
                <a:t>(3)</a:t>
              </a:r>
              <a:endParaRPr lang="da-DK" sz="800" baseline="30000">
                <a:solidFill>
                  <a:srgbClr val="023764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31" name="Tekstfelt 30">
            <a:extLst>
              <a:ext uri="{FF2B5EF4-FFF2-40B4-BE49-F238E27FC236}">
                <a16:creationId xmlns:a16="http://schemas.microsoft.com/office/drawing/2014/main" id="{6EB29671-C5B7-ED03-748B-A44019514851}"/>
              </a:ext>
            </a:extLst>
          </p:cNvPr>
          <p:cNvSpPr txBox="1"/>
          <p:nvPr/>
        </p:nvSpPr>
        <p:spPr>
          <a:xfrm>
            <a:off x="9750392" y="5860721"/>
            <a:ext cx="2366211" cy="937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da-DK" sz="1700">
                <a:solidFill>
                  <a:schemeClr val="bg1"/>
                </a:solidFill>
                <a:latin typeface="Aptos Black" panose="020B0004020202020204" pitchFamily="34" charset="0"/>
              </a:rPr>
              <a:t>der lever med</a:t>
            </a:r>
          </a:p>
          <a:p>
            <a:pPr algn="r">
              <a:lnSpc>
                <a:spcPct val="80000"/>
              </a:lnSpc>
            </a:pPr>
            <a:r>
              <a:rPr lang="da-DK" sz="1700">
                <a:solidFill>
                  <a:schemeClr val="bg1"/>
                </a:solidFill>
                <a:latin typeface="Aptos Black" panose="020B0004020202020204" pitchFamily="34" charset="0"/>
              </a:rPr>
              <a:t>diabetes i Danmark. Det svarer til 7,7%</a:t>
            </a:r>
          </a:p>
          <a:p>
            <a:pPr algn="r">
              <a:lnSpc>
                <a:spcPct val="80000"/>
              </a:lnSpc>
            </a:pPr>
            <a:r>
              <a:rPr lang="da-DK" sz="1700">
                <a:solidFill>
                  <a:schemeClr val="bg1"/>
                </a:solidFill>
                <a:latin typeface="Aptos Black" panose="020B0004020202020204" pitchFamily="34" charset="0"/>
              </a:rPr>
              <a:t>af befolkningen</a:t>
            </a:r>
            <a:r>
              <a:rPr lang="da-DK" sz="1200" baseline="30000">
                <a:solidFill>
                  <a:schemeClr val="bg1"/>
                </a:solidFill>
                <a:latin typeface="Aptos Light" panose="020B0004020202020204" pitchFamily="34" charset="0"/>
              </a:rPr>
              <a:t>(1)</a:t>
            </a:r>
            <a:endParaRPr lang="da-DK" sz="1700" baseline="30000">
              <a:latin typeface="Aptos Light" panose="020B0004020202020204" pitchFamily="34" charset="0"/>
            </a:endParaRPr>
          </a:p>
        </p:txBody>
      </p:sp>
      <p:sp>
        <p:nvSpPr>
          <p:cNvPr id="34" name="Tekstfelt 33">
            <a:extLst>
              <a:ext uri="{FF2B5EF4-FFF2-40B4-BE49-F238E27FC236}">
                <a16:creationId xmlns:a16="http://schemas.microsoft.com/office/drawing/2014/main" id="{ADC5B149-9A83-0602-9BA9-6107A339F80E}"/>
              </a:ext>
            </a:extLst>
          </p:cNvPr>
          <p:cNvSpPr txBox="1"/>
          <p:nvPr/>
        </p:nvSpPr>
        <p:spPr>
          <a:xfrm>
            <a:off x="7277655" y="5737712"/>
            <a:ext cx="2338848" cy="371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da-DK" sz="2400">
                <a:solidFill>
                  <a:schemeClr val="bg1"/>
                </a:solidFill>
                <a:latin typeface="Aptos Black" panose="020B0004020202020204" pitchFamily="34" charset="0"/>
              </a:rPr>
              <a:t>Ca. 100.000</a:t>
            </a:r>
            <a:endParaRPr lang="da-DK" sz="2400" baseline="30000">
              <a:latin typeface="Aptos Light" panose="020B0004020202020204" pitchFamily="34" charset="0"/>
            </a:endParaRPr>
          </a:p>
        </p:txBody>
      </p:sp>
      <p:sp>
        <p:nvSpPr>
          <p:cNvPr id="35" name="Tekstfelt 34">
            <a:extLst>
              <a:ext uri="{FF2B5EF4-FFF2-40B4-BE49-F238E27FC236}">
                <a16:creationId xmlns:a16="http://schemas.microsoft.com/office/drawing/2014/main" id="{171983F3-2387-809A-0D9B-55118C420127}"/>
              </a:ext>
            </a:extLst>
          </p:cNvPr>
          <p:cNvSpPr txBox="1"/>
          <p:nvPr/>
        </p:nvSpPr>
        <p:spPr>
          <a:xfrm>
            <a:off x="7294313" y="5994539"/>
            <a:ext cx="2338848" cy="724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da-DK" sz="1600">
                <a:solidFill>
                  <a:schemeClr val="bg1"/>
                </a:solidFill>
                <a:latin typeface="Aptos Light" panose="020B0004020202020204" pitchFamily="34" charset="0"/>
              </a:rPr>
              <a:t>lever i dag </a:t>
            </a:r>
          </a:p>
          <a:p>
            <a:pPr algn="ctr">
              <a:lnSpc>
                <a:spcPct val="85000"/>
              </a:lnSpc>
            </a:pPr>
            <a:r>
              <a:rPr lang="da-DK" sz="1600">
                <a:solidFill>
                  <a:schemeClr val="bg1"/>
                </a:solidFill>
                <a:latin typeface="Aptos Light" panose="020B0004020202020204" pitchFamily="34" charset="0"/>
              </a:rPr>
              <a:t>med udiagnosticeret </a:t>
            </a:r>
          </a:p>
          <a:p>
            <a:pPr algn="ctr">
              <a:lnSpc>
                <a:spcPct val="85000"/>
              </a:lnSpc>
            </a:pPr>
            <a:r>
              <a:rPr lang="da-DK" sz="1600">
                <a:solidFill>
                  <a:schemeClr val="bg1"/>
                </a:solidFill>
                <a:latin typeface="Aptos Black" panose="020B0004020202020204" pitchFamily="34" charset="0"/>
              </a:rPr>
              <a:t>type 2-diabetes</a:t>
            </a:r>
            <a:r>
              <a:rPr lang="da-DK" sz="1200" baseline="30000">
                <a:solidFill>
                  <a:schemeClr val="bg1"/>
                </a:solidFill>
                <a:latin typeface="Aptos Light" panose="020B0004020202020204" pitchFamily="34" charset="0"/>
              </a:rPr>
              <a:t>(2)</a:t>
            </a:r>
            <a:endParaRPr lang="da-DK" sz="1600" baseline="30000">
              <a:latin typeface="Aptos Black" panose="020B0004020202020204" pitchFamily="34" charset="0"/>
            </a:endParaRPr>
          </a:p>
        </p:txBody>
      </p:sp>
      <p:sp>
        <p:nvSpPr>
          <p:cNvPr id="37" name="Tekstfelt 36">
            <a:extLst>
              <a:ext uri="{FF2B5EF4-FFF2-40B4-BE49-F238E27FC236}">
                <a16:creationId xmlns:a16="http://schemas.microsoft.com/office/drawing/2014/main" id="{6F702755-FFD3-1057-7500-46B57F33F77D}"/>
              </a:ext>
            </a:extLst>
          </p:cNvPr>
          <p:cNvSpPr txBox="1"/>
          <p:nvPr/>
        </p:nvSpPr>
        <p:spPr>
          <a:xfrm>
            <a:off x="10413885" y="5191754"/>
            <a:ext cx="1722986" cy="741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</a:pPr>
            <a:r>
              <a:rPr lang="da-DK" sz="3200">
                <a:solidFill>
                  <a:srgbClr val="E41B18"/>
                </a:solidFill>
                <a:latin typeface="Aptos Black" panose="020B0004020202020204" pitchFamily="34" charset="0"/>
              </a:rPr>
              <a:t>467.000 </a:t>
            </a:r>
          </a:p>
          <a:p>
            <a:pPr algn="r">
              <a:lnSpc>
                <a:spcPct val="80000"/>
              </a:lnSpc>
            </a:pPr>
            <a:r>
              <a:rPr lang="da-DK" sz="2000">
                <a:solidFill>
                  <a:srgbClr val="E41B18"/>
                </a:solidFill>
                <a:latin typeface="Aptos Black" panose="020B0004020202020204" pitchFamily="34" charset="0"/>
              </a:rPr>
              <a:t>personer,</a:t>
            </a:r>
            <a:endParaRPr lang="da-DK" sz="1100">
              <a:solidFill>
                <a:srgbClr val="E41B18"/>
              </a:solidFill>
              <a:latin typeface="Aptos Black" panose="020B0004020202020204" pitchFamily="34" charset="0"/>
            </a:endParaRPr>
          </a:p>
        </p:txBody>
      </p:sp>
      <p:sp>
        <p:nvSpPr>
          <p:cNvPr id="39" name="Tekstfelt 38">
            <a:extLst>
              <a:ext uri="{FF2B5EF4-FFF2-40B4-BE49-F238E27FC236}">
                <a16:creationId xmlns:a16="http://schemas.microsoft.com/office/drawing/2014/main" id="{4E1A5924-BFF4-84A1-E3D1-CEB9C8ACCEE6}"/>
              </a:ext>
            </a:extLst>
          </p:cNvPr>
          <p:cNvSpPr txBox="1"/>
          <p:nvPr/>
        </p:nvSpPr>
        <p:spPr>
          <a:xfrm>
            <a:off x="5905747" y="4946870"/>
            <a:ext cx="6189784" cy="309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</a:pPr>
            <a:r>
              <a:rPr lang="da-DK" sz="1700">
                <a:solidFill>
                  <a:schemeClr val="bg1"/>
                </a:solidFill>
                <a:latin typeface="Aptos Black" panose="020B0004020202020204" pitchFamily="34" charset="0"/>
              </a:rPr>
              <a:t>I 2030 vil der være</a:t>
            </a:r>
          </a:p>
        </p:txBody>
      </p:sp>
      <p:sp>
        <p:nvSpPr>
          <p:cNvPr id="41" name="Tekstfelt 40">
            <a:extLst>
              <a:ext uri="{FF2B5EF4-FFF2-40B4-BE49-F238E27FC236}">
                <a16:creationId xmlns:a16="http://schemas.microsoft.com/office/drawing/2014/main" id="{C2E4512E-D918-2D6D-CE38-D7C37FC2DE4C}"/>
              </a:ext>
            </a:extLst>
          </p:cNvPr>
          <p:cNvSpPr txBox="1"/>
          <p:nvPr/>
        </p:nvSpPr>
        <p:spPr>
          <a:xfrm>
            <a:off x="4592050" y="4172360"/>
            <a:ext cx="2343570" cy="952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da-DK" sz="2000">
                <a:solidFill>
                  <a:srgbClr val="023764"/>
                </a:solidFill>
                <a:latin typeface="Aptos Black" panose="020B0004020202020204" pitchFamily="34" charset="0"/>
              </a:rPr>
              <a:t>Ca. </a:t>
            </a:r>
          </a:p>
          <a:p>
            <a:pPr algn="ctr">
              <a:lnSpc>
                <a:spcPct val="80000"/>
              </a:lnSpc>
            </a:pPr>
            <a:r>
              <a:rPr lang="da-DK" sz="4800">
                <a:solidFill>
                  <a:srgbClr val="E41B18"/>
                </a:solidFill>
                <a:latin typeface="Aptos Black" panose="020B0004020202020204" pitchFamily="34" charset="0"/>
              </a:rPr>
              <a:t>35%</a:t>
            </a:r>
            <a:endParaRPr lang="da-DK" sz="2400">
              <a:solidFill>
                <a:srgbClr val="E41B18"/>
              </a:solidFill>
              <a:latin typeface="Aptos" panose="020B0004020202020204" pitchFamily="34" charset="0"/>
            </a:endParaRPr>
          </a:p>
        </p:txBody>
      </p:sp>
      <p:sp>
        <p:nvSpPr>
          <p:cNvPr id="42" name="Tekstfelt 41">
            <a:extLst>
              <a:ext uri="{FF2B5EF4-FFF2-40B4-BE49-F238E27FC236}">
                <a16:creationId xmlns:a16="http://schemas.microsoft.com/office/drawing/2014/main" id="{7A290186-44BD-4785-4510-FD1F594CE655}"/>
              </a:ext>
            </a:extLst>
          </p:cNvPr>
          <p:cNvSpPr txBox="1"/>
          <p:nvPr/>
        </p:nvSpPr>
        <p:spPr>
          <a:xfrm>
            <a:off x="4446531" y="5780742"/>
            <a:ext cx="2658011" cy="788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da-DK" sz="1400">
                <a:solidFill>
                  <a:srgbClr val="023764"/>
                </a:solidFill>
                <a:latin typeface="Aptos Black" panose="020B0004020202020204" pitchFamily="34" charset="0"/>
              </a:rPr>
              <a:t>af alle, der har fået </a:t>
            </a:r>
          </a:p>
          <a:p>
            <a:pPr>
              <a:lnSpc>
                <a:spcPct val="80000"/>
              </a:lnSpc>
            </a:pPr>
            <a:r>
              <a:rPr lang="da-DK" sz="1400">
                <a:solidFill>
                  <a:srgbClr val="023764"/>
                </a:solidFill>
                <a:latin typeface="Aptos Black" panose="020B0004020202020204" pitchFamily="34" charset="0"/>
              </a:rPr>
              <a:t>type2-diabetes inden for </a:t>
            </a:r>
            <a:br>
              <a:rPr lang="da-DK" sz="1400">
                <a:solidFill>
                  <a:srgbClr val="023764"/>
                </a:solidFill>
                <a:latin typeface="Aptos Black" panose="020B0004020202020204" pitchFamily="34" charset="0"/>
              </a:rPr>
            </a:br>
            <a:r>
              <a:rPr lang="da-DK" sz="1400">
                <a:solidFill>
                  <a:srgbClr val="023764"/>
                </a:solidFill>
                <a:latin typeface="Aptos Black" panose="020B0004020202020204" pitchFamily="34" charset="0"/>
              </a:rPr>
              <a:t>de sidste 2 år, </a:t>
            </a:r>
            <a:r>
              <a:rPr lang="da-DK" sz="1400">
                <a:solidFill>
                  <a:srgbClr val="023764"/>
                </a:solidFill>
                <a:latin typeface="Aptos" panose="020B0004020202020204" pitchFamily="34" charset="0"/>
              </a:rPr>
              <a:t>har mindst én diabetes-relateret følgesygdom</a:t>
            </a:r>
            <a:endParaRPr lang="da-DK" sz="1400">
              <a:solidFill>
                <a:srgbClr val="023764"/>
              </a:solidFill>
              <a:latin typeface="Aptos Black" panose="020B0004020202020204" pitchFamily="34" charset="0"/>
            </a:endParaRPr>
          </a:p>
        </p:txBody>
      </p:sp>
      <p:sp>
        <p:nvSpPr>
          <p:cNvPr id="45" name="Tekstfelt 44">
            <a:extLst>
              <a:ext uri="{FF2B5EF4-FFF2-40B4-BE49-F238E27FC236}">
                <a16:creationId xmlns:a16="http://schemas.microsoft.com/office/drawing/2014/main" id="{0728093E-94AB-F931-5CB5-1044D97ECDDA}"/>
              </a:ext>
            </a:extLst>
          </p:cNvPr>
          <p:cNvSpPr txBox="1"/>
          <p:nvPr/>
        </p:nvSpPr>
        <p:spPr>
          <a:xfrm>
            <a:off x="5669440" y="6623099"/>
            <a:ext cx="145582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a-DK" sz="800">
                <a:solidFill>
                  <a:srgbClr val="004982"/>
                </a:solidFill>
                <a:latin typeface="Aptos" panose="020B0004020202020204" pitchFamily="34" charset="0"/>
              </a:rPr>
              <a:t>Kilde: Diabetestal.nu</a:t>
            </a:r>
            <a:endParaRPr lang="da-DK" sz="800"/>
          </a:p>
        </p:txBody>
      </p:sp>
    </p:spTree>
    <p:extLst>
      <p:ext uri="{BB962C8B-B14F-4D97-AF65-F5344CB8AC3E}">
        <p14:creationId xmlns:p14="http://schemas.microsoft.com/office/powerpoint/2010/main" val="924743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56EFA-B8EB-FA0A-C6F2-EAAE14074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9BC5C3-1FC9-263B-4BBD-B2369FD86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07" y="394585"/>
            <a:ext cx="9110013" cy="1080000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a-DK">
                <a:latin typeface="Aptos" panose="020B0004020202020204" pitchFamily="34" charset="0"/>
                <a:ea typeface="+mj-ea"/>
                <a:cs typeface="+mj-cs"/>
              </a:rPr>
              <a:t>Hvor mange ha</a:t>
            </a:r>
            <a:r>
              <a:rPr lang="da-DK">
                <a:latin typeface="Aptos" panose="020B0004020202020204" pitchFamily="34" charset="0"/>
              </a:rPr>
              <a:t>r Diabetes i vores kommune?</a:t>
            </a:r>
            <a:br>
              <a:rPr lang="da-DK" b="1" kern="1200" baseline="0">
                <a:latin typeface="+mj-lt"/>
                <a:ea typeface="+mj-ea"/>
                <a:cs typeface="+mj-cs"/>
              </a:rPr>
            </a:br>
            <a:endParaRPr lang="da-DK" b="1" kern="1200" baseline="0"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4A9FC7B9-0E32-D1D0-FED0-8718F427FC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4281320"/>
              </p:ext>
            </p:extLst>
          </p:nvPr>
        </p:nvGraphicFramePr>
        <p:xfrm>
          <a:off x="590550" y="2275185"/>
          <a:ext cx="9378951" cy="168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6317">
                  <a:extLst>
                    <a:ext uri="{9D8B030D-6E8A-4147-A177-3AD203B41FA5}">
                      <a16:colId xmlns:a16="http://schemas.microsoft.com/office/drawing/2014/main" val="4227783955"/>
                    </a:ext>
                  </a:extLst>
                </a:gridCol>
                <a:gridCol w="3126317">
                  <a:extLst>
                    <a:ext uri="{9D8B030D-6E8A-4147-A177-3AD203B41FA5}">
                      <a16:colId xmlns:a16="http://schemas.microsoft.com/office/drawing/2014/main" val="2117172439"/>
                    </a:ext>
                  </a:extLst>
                </a:gridCol>
                <a:gridCol w="3126317">
                  <a:extLst>
                    <a:ext uri="{9D8B030D-6E8A-4147-A177-3AD203B41FA5}">
                      <a16:colId xmlns:a16="http://schemas.microsoft.com/office/drawing/2014/main" val="18175629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a-DK"/>
                        <a:t>Hvad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/>
                        <a:t>[indsæt kommunenavn]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/>
                        <a:t>I Danmark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17009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1600"/>
                        <a:t>Personer med Type 2 diabetes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400"/>
                        <a:t>[indsæt data fra diabetestal.nu]</a:t>
                      </a:r>
                      <a:br>
                        <a:rPr lang="da-DK" sz="1400"/>
                      </a:br>
                      <a:r>
                        <a:rPr lang="da-DK" sz="1400">
                          <a:hlinkClick r:id="rId3"/>
                        </a:rPr>
                        <a:t>https://www.diabetestal.nu/</a:t>
                      </a:r>
                      <a:r>
                        <a:rPr lang="da-DK" sz="140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600"/>
                        <a:t>335.423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922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1600"/>
                        <a:t>I procent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[indsæt data fra diabetestal.nu]</a:t>
                      </a:r>
                      <a:br>
                        <a:rPr lang="da-DK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a-DK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https://www.diabetestal.nu/</a:t>
                      </a:r>
                      <a:r>
                        <a:rPr lang="da-DK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600"/>
                        <a:t>6,9%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4639065"/>
                  </a:ext>
                </a:extLst>
              </a:tr>
            </a:tbl>
          </a:graphicData>
        </a:graphic>
      </p:graphicFrame>
      <p:sp>
        <p:nvSpPr>
          <p:cNvPr id="6" name="Tekstfelt 5">
            <a:extLst>
              <a:ext uri="{FF2B5EF4-FFF2-40B4-BE49-F238E27FC236}">
                <a16:creationId xmlns:a16="http://schemas.microsoft.com/office/drawing/2014/main" id="{D6549157-C9DA-9EE2-779D-F129037FC040}"/>
              </a:ext>
            </a:extLst>
          </p:cNvPr>
          <p:cNvSpPr txBox="1"/>
          <p:nvPr/>
        </p:nvSpPr>
        <p:spPr>
          <a:xfrm>
            <a:off x="590550" y="5437985"/>
            <a:ext cx="10039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/>
              <a:t>Type 1 diabetes </a:t>
            </a:r>
            <a:br>
              <a:rPr lang="da-DK"/>
            </a:br>
            <a:r>
              <a:rPr lang="da-DK"/>
              <a:t>Det er desværre ikke muligt at måle antal mennesker med type 1 diabetes på kommunalt niveau. Er du interesseret i tallet, kan du finde det på regionalt niveau på hjemmesiden: </a:t>
            </a:r>
            <a:r>
              <a:rPr lang="da-DK">
                <a:solidFill>
                  <a:srgbClr val="EE0000"/>
                </a:solidFill>
              </a:rPr>
              <a:t>diabetestal.nu</a:t>
            </a:r>
          </a:p>
        </p:txBody>
      </p:sp>
    </p:spTree>
    <p:extLst>
      <p:ext uri="{BB962C8B-B14F-4D97-AF65-F5344CB8AC3E}">
        <p14:creationId xmlns:p14="http://schemas.microsoft.com/office/powerpoint/2010/main" val="3971692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5ADB3E-F4DA-4C36-8BB1-94C12F7A3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07" y="394585"/>
            <a:ext cx="9110013" cy="1080000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a-DK" b="1" kern="1200" baseline="0">
                <a:latin typeface="Aptos" panose="020B0004020202020204" pitchFamily="34" charset="0"/>
              </a:rPr>
              <a:t>Om Lokalforeningen/gruppen</a:t>
            </a:r>
            <a:br>
              <a:rPr lang="da-DK" b="1" kern="1200" baseline="0">
                <a:latin typeface="+mj-lt"/>
                <a:ea typeface="+mj-ea"/>
                <a:cs typeface="+mj-cs"/>
              </a:rPr>
            </a:br>
            <a:endParaRPr lang="da-DK" b="1" kern="1200" baseline="0">
              <a:latin typeface="+mj-lt"/>
              <a:ea typeface="+mj-ea"/>
              <a:cs typeface="+mj-cs"/>
            </a:endParaRP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F4BE1C1F-E75C-4FF1-ABE0-2141827EC1AF}"/>
              </a:ext>
            </a:extLst>
          </p:cNvPr>
          <p:cNvSpPr txBox="1"/>
          <p:nvPr/>
        </p:nvSpPr>
        <p:spPr>
          <a:xfrm>
            <a:off x="780852" y="1474585"/>
            <a:ext cx="5212481" cy="469592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R="0" lvl="0" fontAlgn="auto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da-DK" b="1">
                <a:latin typeface="Aptos" panose="020B0004020202020204" pitchFamily="34" charset="0"/>
                <a:ea typeface="Tahoma"/>
                <a:cs typeface="Tahoma"/>
              </a:rPr>
              <a:t>Bestyrelsen består af:</a:t>
            </a:r>
          </a:p>
          <a:p>
            <a:pPr marL="285750" marR="0" lvl="0" indent="-285750" fontAlgn="auto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da-DK" err="1">
                <a:latin typeface="Aptos" panose="020B0004020202020204" pitchFamily="34" charset="0"/>
                <a:ea typeface="Tahoma"/>
                <a:cs typeface="Tahoma"/>
              </a:rPr>
              <a:t>Xx</a:t>
            </a:r>
            <a:endParaRPr lang="da-DK">
              <a:latin typeface="Aptos" panose="020B0004020202020204" pitchFamily="34" charset="0"/>
              <a:ea typeface="Tahoma"/>
              <a:cs typeface="Tahoma"/>
            </a:endParaRPr>
          </a:p>
          <a:p>
            <a:pPr marR="0" lvl="0" fontAlgn="auto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lang="da-DK">
              <a:ea typeface="Tahoma"/>
              <a:cs typeface="Tahoma"/>
            </a:endParaRPr>
          </a:p>
          <a:p>
            <a:pPr marL="285750" marR="0" lvl="0" indent="-285750" fontAlgn="auto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endParaRPr lang="da-DK">
              <a:ea typeface="Tahoma"/>
              <a:cs typeface="Tahoma"/>
            </a:endParaRPr>
          </a:p>
          <a:p>
            <a:pPr marR="0" lvl="0" fontAlgn="auto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lang="da-DK">
              <a:ea typeface="Tahoma"/>
              <a:cs typeface="Tahoma"/>
            </a:endParaRPr>
          </a:p>
          <a:p>
            <a:pPr marR="0" lvl="0" fontAlgn="auto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lang="da-DK">
              <a:ea typeface="Tahoma"/>
              <a:cs typeface="Tahoma"/>
            </a:endParaRPr>
          </a:p>
        </p:txBody>
      </p:sp>
      <p:pic>
        <p:nvPicPr>
          <p:cNvPr id="4" name="Billede 3" descr="Et billede, der indeholder tøj, person, udendørs, træ&#10;&#10;Automatisk genereret beskrivelse">
            <a:extLst>
              <a:ext uri="{FF2B5EF4-FFF2-40B4-BE49-F238E27FC236}">
                <a16:creationId xmlns:a16="http://schemas.microsoft.com/office/drawing/2014/main" id="{713D6082-A08A-BABD-49D2-6008A671ED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" r="19459"/>
          <a:stretch/>
        </p:blipFill>
        <p:spPr>
          <a:xfrm>
            <a:off x="6610773" y="1773424"/>
            <a:ext cx="5341777" cy="4792852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1304A261-3D7D-6176-5944-6747A3B7D64C}"/>
              </a:ext>
            </a:extLst>
          </p:cNvPr>
          <p:cNvSpPr txBox="1"/>
          <p:nvPr/>
        </p:nvSpPr>
        <p:spPr>
          <a:xfrm>
            <a:off x="6610773" y="921173"/>
            <a:ext cx="3610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i="1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00"/>
                </a:highlight>
              </a:rPr>
              <a:t>Skift evt. til et billede af jeres bestyrelse, hvis du har det. </a:t>
            </a:r>
          </a:p>
        </p:txBody>
      </p:sp>
    </p:spTree>
    <p:extLst>
      <p:ext uri="{BB962C8B-B14F-4D97-AF65-F5344CB8AC3E}">
        <p14:creationId xmlns:p14="http://schemas.microsoft.com/office/powerpoint/2010/main" val="1427415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139842-2A03-30F1-E54A-6BB29F61C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97CE37-2A64-A090-D1E7-8D79A6248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07" y="394585"/>
            <a:ext cx="9110013" cy="1080000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a-DK" b="1" kern="1200" baseline="0">
                <a:latin typeface="Aptos" panose="020B0004020202020204" pitchFamily="34" charset="0"/>
              </a:rPr>
              <a:t>Vores aktiviteter</a:t>
            </a:r>
            <a:br>
              <a:rPr lang="da-DK" b="1" kern="1200" baseline="0">
                <a:latin typeface="+mj-lt"/>
                <a:ea typeface="+mj-ea"/>
                <a:cs typeface="+mj-cs"/>
              </a:rPr>
            </a:br>
            <a:endParaRPr lang="da-DK" b="1" kern="1200" baseline="0">
              <a:latin typeface="+mj-lt"/>
              <a:ea typeface="+mj-ea"/>
              <a:cs typeface="+mj-cs"/>
            </a:endParaRP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8E85CBD4-58BB-B36B-161A-5565DC07F0E1}"/>
              </a:ext>
            </a:extLst>
          </p:cNvPr>
          <p:cNvSpPr txBox="1"/>
          <p:nvPr/>
        </p:nvSpPr>
        <p:spPr>
          <a:xfrm>
            <a:off x="780852" y="1474585"/>
            <a:ext cx="5029821" cy="435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>
              <a:lnSpc>
                <a:spcPts val="2600"/>
              </a:lnSpc>
              <a:spcAft>
                <a:spcPts val="600"/>
              </a:spcAft>
              <a:defRPr/>
            </a:pPr>
            <a:r>
              <a:rPr lang="da-DK" sz="2400" b="1" dirty="0">
                <a:latin typeface="Aptos" panose="020B0004020202020204" pitchFamily="34" charset="0"/>
                <a:ea typeface="Tahoma"/>
                <a:cs typeface="Tahoma"/>
              </a:rPr>
              <a:t>Vi har følgende faste aktiviteter: </a:t>
            </a:r>
          </a:p>
          <a:p>
            <a:pPr marL="285750" marR="0" lvl="0" indent="-285750" fontAlgn="auto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endParaRPr lang="da-DK" sz="2400" dirty="0">
              <a:latin typeface="Aptos" panose="020B0004020202020204" pitchFamily="34" charset="0"/>
              <a:ea typeface="Tahoma"/>
              <a:cs typeface="Tahoma"/>
            </a:endParaRPr>
          </a:p>
          <a:p>
            <a:pPr marL="285750" marR="0" lvl="0" indent="-285750" fontAlgn="auto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da-DK" sz="2400" dirty="0">
                <a:latin typeface="Aptos" panose="020B0004020202020204" pitchFamily="34" charset="0"/>
                <a:ea typeface="Tahoma"/>
                <a:cs typeface="Tahoma"/>
              </a:rPr>
              <a:t>Fx Motion i sundhedshuset</a:t>
            </a:r>
          </a:p>
          <a:p>
            <a:pPr marL="285750" marR="0" lvl="0" indent="-285750" fontAlgn="auto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da-DK" sz="2400" dirty="0">
                <a:latin typeface="Aptos" panose="020B0004020202020204" pitchFamily="34" charset="0"/>
                <a:ea typeface="Tahoma"/>
                <a:cs typeface="Tahoma"/>
              </a:rPr>
              <a:t>Fx diabetescafe </a:t>
            </a:r>
          </a:p>
          <a:p>
            <a:pPr marL="285750" marR="0" lvl="0" indent="-285750" fontAlgn="auto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da-DK" sz="2400" dirty="0">
                <a:latin typeface="Aptos" panose="020B0004020202020204" pitchFamily="34" charset="0"/>
                <a:ea typeface="Tahoma"/>
                <a:cs typeface="Tahoma"/>
              </a:rPr>
              <a:t>Fx Motivationsgruppe hver </a:t>
            </a:r>
            <a:r>
              <a:rPr lang="da-DK" sz="2400" dirty="0" err="1">
                <a:latin typeface="Aptos" panose="020B0004020202020204" pitchFamily="34" charset="0"/>
                <a:ea typeface="Tahoma"/>
                <a:cs typeface="Tahoma"/>
              </a:rPr>
              <a:t>xxxdag</a:t>
            </a:r>
            <a:endParaRPr lang="da-DK" sz="2400" dirty="0">
              <a:latin typeface="Aptos" panose="020B0004020202020204" pitchFamily="34" charset="0"/>
              <a:ea typeface="Tahoma"/>
              <a:cs typeface="Tahoma"/>
            </a:endParaRPr>
          </a:p>
          <a:p>
            <a:pPr marR="0" lvl="0" fontAlgn="auto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lang="da-DK" dirty="0">
              <a:ea typeface="Tahoma"/>
              <a:cs typeface="Tahoma"/>
            </a:endParaRPr>
          </a:p>
          <a:p>
            <a:pPr marL="285750" marR="0" lvl="0" indent="-285750" fontAlgn="auto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endParaRPr lang="da-DK" dirty="0">
              <a:ea typeface="Tahoma"/>
              <a:cs typeface="Tahoma"/>
            </a:endParaRPr>
          </a:p>
        </p:txBody>
      </p:sp>
      <p:pic>
        <p:nvPicPr>
          <p:cNvPr id="8" name="Billede 7" descr="Et billede, der indeholder person, tøj, indendørs, mur&#10;&#10;AI-genereret indhold kan være ukorrekt.">
            <a:extLst>
              <a:ext uri="{FF2B5EF4-FFF2-40B4-BE49-F238E27FC236}">
                <a16:creationId xmlns:a16="http://schemas.microsoft.com/office/drawing/2014/main" id="{6B5098B7-464E-2899-051C-0A53F1140F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0615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1BC9F-A16E-6885-D9AA-D8B2E16DB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51B319-0A50-0598-67E3-DC3BD3A0D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35" y="429348"/>
            <a:ext cx="4211640" cy="1080000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a-DK" b="1" kern="1200" baseline="0">
                <a:latin typeface="Aptos" panose="020B0004020202020204" pitchFamily="34" charset="0"/>
              </a:rPr>
              <a:t>Sæt kryds i kalenderen</a:t>
            </a:r>
            <a:br>
              <a:rPr lang="da-DK" b="1" kern="1200" baseline="0">
                <a:latin typeface="+mj-lt"/>
                <a:ea typeface="+mj-ea"/>
                <a:cs typeface="+mj-cs"/>
              </a:rPr>
            </a:br>
            <a:endParaRPr lang="da-DK" b="1" kern="1200" baseline="0">
              <a:latin typeface="+mj-lt"/>
              <a:ea typeface="+mj-ea"/>
              <a:cs typeface="+mj-cs"/>
            </a:endParaRP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A6C8E1F1-65DB-9451-E8D3-696E62625994}"/>
              </a:ext>
            </a:extLst>
          </p:cNvPr>
          <p:cNvSpPr txBox="1"/>
          <p:nvPr/>
        </p:nvSpPr>
        <p:spPr>
          <a:xfrm>
            <a:off x="739479" y="1542593"/>
            <a:ext cx="5029821" cy="435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>
              <a:lnSpc>
                <a:spcPts val="2600"/>
              </a:lnSpc>
              <a:spcAft>
                <a:spcPts val="600"/>
              </a:spcAft>
              <a:defRPr/>
            </a:pPr>
            <a:r>
              <a:rPr lang="da-DK" sz="2400" b="1" dirty="0">
                <a:latin typeface="Aptos" panose="020B0004020202020204" pitchFamily="34" charset="0"/>
                <a:ea typeface="Tahoma"/>
                <a:cs typeface="Tahoma"/>
              </a:rPr>
              <a:t>Vores kommende arrangementer: </a:t>
            </a:r>
          </a:p>
          <a:p>
            <a:pPr marL="285750" marR="0" lvl="0" indent="-285750" fontAlgn="auto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endParaRPr lang="da-DK" sz="2400" dirty="0">
              <a:latin typeface="Aptos" panose="020B0004020202020204" pitchFamily="34" charset="0"/>
              <a:ea typeface="Tahoma"/>
              <a:cs typeface="Tahoma"/>
            </a:endParaRPr>
          </a:p>
          <a:p>
            <a:pPr marL="285750" marR="0" lvl="0" indent="-285750" fontAlgn="auto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da-DK" sz="2400" dirty="0">
                <a:latin typeface="Aptos" panose="020B0004020202020204" pitchFamily="34" charset="0"/>
                <a:ea typeface="Tahoma"/>
                <a:cs typeface="Tahoma"/>
              </a:rPr>
              <a:t>Fx Udflugt til xxx </a:t>
            </a:r>
          </a:p>
          <a:p>
            <a:pPr marL="285750" marR="0" lvl="0" indent="-285750" fontAlgn="auto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da-DK" sz="2400" dirty="0">
                <a:latin typeface="Aptos" panose="020B0004020202020204" pitchFamily="34" charset="0"/>
                <a:ea typeface="Tahoma"/>
                <a:cs typeface="Tahoma"/>
              </a:rPr>
              <a:t>Foredrag med xxx</a:t>
            </a:r>
          </a:p>
          <a:p>
            <a:pPr marL="285750" marR="0" lvl="0" indent="-285750" fontAlgn="auto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da-DK" sz="2400" dirty="0">
                <a:latin typeface="Aptos" panose="020B0004020202020204" pitchFamily="34" charset="0"/>
                <a:ea typeface="Tahoma"/>
                <a:cs typeface="Tahoma"/>
              </a:rPr>
              <a:t> 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3C2A016A-D63A-B2CC-5DF5-A9F57986B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23129">
            <a:off x="6896645" y="767870"/>
            <a:ext cx="4681758" cy="475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022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felt 7">
            <a:extLst>
              <a:ext uri="{FF2B5EF4-FFF2-40B4-BE49-F238E27FC236}">
                <a16:creationId xmlns:a16="http://schemas.microsoft.com/office/drawing/2014/main" id="{1EA651B0-D87B-4495-89CC-3B57DF541E1E}"/>
              </a:ext>
            </a:extLst>
          </p:cNvPr>
          <p:cNvSpPr txBox="1"/>
          <p:nvPr/>
        </p:nvSpPr>
        <p:spPr>
          <a:xfrm>
            <a:off x="185737" y="1624072"/>
            <a:ext cx="635476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5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</a:rPr>
              <a:t>Generalforsamling</a:t>
            </a:r>
            <a:br>
              <a:rPr kumimoji="0" lang="da-DK" sz="5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</a:rPr>
            </a:br>
            <a:r>
              <a:rPr kumimoji="0" lang="da-DK" sz="5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</a:rPr>
              <a:t>  </a:t>
            </a:r>
            <a:r>
              <a:rPr kumimoji="0" lang="da-DK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</a:rPr>
              <a:t>- med valg til bestyrelsen</a:t>
            </a:r>
            <a:endParaRPr kumimoji="0" lang="da-DK" sz="5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2" name="Picture 2" descr="Repræsentantskabsmøde, afstemning">
            <a:extLst>
              <a:ext uri="{FF2B5EF4-FFF2-40B4-BE49-F238E27FC236}">
                <a16:creationId xmlns:a16="http://schemas.microsoft.com/office/drawing/2014/main" id="{AF841EB4-8193-BB90-5264-4D0FEDF2F8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9" r="32084"/>
          <a:stretch>
            <a:fillRect/>
          </a:stretch>
        </p:blipFill>
        <p:spPr bwMode="auto">
          <a:xfrm>
            <a:off x="6822310" y="1"/>
            <a:ext cx="53678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796685"/>
      </p:ext>
    </p:extLst>
  </p:cSld>
  <p:clrMapOvr>
    <a:masterClrMapping/>
  </p:clrMapOvr>
</p:sld>
</file>

<file path=ppt/theme/theme1.xml><?xml version="1.0" encoding="utf-8"?>
<a:theme xmlns:a="http://schemas.openxmlformats.org/drawingml/2006/main" name="Diabetesforeningen">
  <a:themeElements>
    <a:clrScheme name="Diabetesforeningen_farver_5">
      <a:dk1>
        <a:srgbClr val="000000"/>
      </a:dk1>
      <a:lt1>
        <a:srgbClr val="FFFFFF"/>
      </a:lt1>
      <a:dk2>
        <a:srgbClr val="505050"/>
      </a:dk2>
      <a:lt2>
        <a:srgbClr val="EBEBEB"/>
      </a:lt2>
      <a:accent1>
        <a:srgbClr val="DA020E"/>
      </a:accent1>
      <a:accent2>
        <a:srgbClr val="004C6D"/>
      </a:accent2>
      <a:accent3>
        <a:srgbClr val="92C5EB"/>
      </a:accent3>
      <a:accent4>
        <a:srgbClr val="FFF799"/>
      </a:accent4>
      <a:accent5>
        <a:srgbClr val="FBBEA7"/>
      </a:accent5>
      <a:accent6>
        <a:srgbClr val="93CD8E"/>
      </a:accent6>
      <a:hlink>
        <a:srgbClr val="002E4F"/>
      </a:hlink>
      <a:folHlink>
        <a:srgbClr val="000000"/>
      </a:folHlink>
    </a:clrScheme>
    <a:fontScheme name="BGRAPHIC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abetesforeningen_PowerPoint.potx" id="{A4ABF8B3-3182-41DB-98FF-C10446578EEE}" vid="{556367D4-7C57-49B0-9883-3BE3B6966CBC}"/>
    </a:ext>
  </a:extLst>
</a:theme>
</file>

<file path=ppt/theme/theme2.xml><?xml version="1.0" encoding="utf-8"?>
<a:theme xmlns:a="http://schemas.openxmlformats.org/drawingml/2006/main" name="1_Brugerdefineret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Brugerdefineret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273f389-6e46-4c72-9c07-cf52d477072b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5E17390FBCD0C4885FFCC5BD4F935B4" ma:contentTypeVersion="10" ma:contentTypeDescription="Opret et nyt dokument." ma:contentTypeScope="" ma:versionID="7d60d8bee6720db2c2fe0ff5b590ae97">
  <xsd:schema xmlns:xsd="http://www.w3.org/2001/XMLSchema" xmlns:xs="http://www.w3.org/2001/XMLSchema" xmlns:p="http://schemas.microsoft.com/office/2006/metadata/properties" xmlns:ns2="5273f389-6e46-4c72-9c07-cf52d477072b" targetNamespace="http://schemas.microsoft.com/office/2006/metadata/properties" ma:root="true" ma:fieldsID="cf73b4edd5475e10196b9cf1f28dcddc" ns2:_="">
    <xsd:import namespace="5273f389-6e46-4c72-9c07-cf52d47707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73f389-6e46-4c72-9c07-cf52d47707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illedmærker" ma:readOnly="false" ma:fieldId="{5cf76f15-5ced-4ddc-b409-7134ff3c332f}" ma:taxonomyMulti="true" ma:sspId="365e5273-d5be-45c0-becf-245cb1c9b2c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5B7F5F7-FD06-4069-80E4-83A49D14D596}">
  <ds:schemaRefs>
    <ds:schemaRef ds:uri="5273f389-6e46-4c72-9c07-cf52d477072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9642348-E5BD-4AFC-B9BE-28BDF706A99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4693AA1-5EA7-46BD-84E7-6C2CB8B543C7}">
  <ds:schemaRefs>
    <ds:schemaRef ds:uri="5273f389-6e46-4c72-9c07-cf52d477072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Diabetesforeningen_PowerPoint</Template>
  <TotalTime>0</TotalTime>
  <Words>1338</Words>
  <Application>Microsoft Office PowerPoint</Application>
  <PresentationFormat>Widescreen</PresentationFormat>
  <Paragraphs>241</Paragraphs>
  <Slides>20</Slides>
  <Notes>18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10</vt:i4>
      </vt:variant>
      <vt:variant>
        <vt:lpstr>Tema</vt:lpstr>
      </vt:variant>
      <vt:variant>
        <vt:i4>3</vt:i4>
      </vt:variant>
      <vt:variant>
        <vt:lpstr>Slidetitler</vt:lpstr>
      </vt:variant>
      <vt:variant>
        <vt:i4>20</vt:i4>
      </vt:variant>
    </vt:vector>
  </HeadingPairs>
  <TitlesOfParts>
    <vt:vector size="33" baseType="lpstr">
      <vt:lpstr>Aptos</vt:lpstr>
      <vt:lpstr>Aptos Black</vt:lpstr>
      <vt:lpstr>Aptos Display</vt:lpstr>
      <vt:lpstr>Aptos Light</vt:lpstr>
      <vt:lpstr>Arial</vt:lpstr>
      <vt:lpstr>Calibri</vt:lpstr>
      <vt:lpstr>Segoe UI</vt:lpstr>
      <vt:lpstr>Tahoma</vt:lpstr>
      <vt:lpstr>Times</vt:lpstr>
      <vt:lpstr>Times New Roman</vt:lpstr>
      <vt:lpstr>Diabetesforeningen</vt:lpstr>
      <vt:lpstr>1_Brugerdefineret design</vt:lpstr>
      <vt:lpstr>Brugerdefineret design</vt:lpstr>
      <vt:lpstr>Velkommen til generalforsamling   i Diabetesforeningens lokalforening/gruppe i  X-kommune/region </vt:lpstr>
      <vt:lpstr>Program</vt:lpstr>
      <vt:lpstr>Om Diabetesforeningen </vt:lpstr>
      <vt:lpstr>PowerPoint-præsentation</vt:lpstr>
      <vt:lpstr>Hvor mange har Diabetes i vores kommune? </vt:lpstr>
      <vt:lpstr>Om Lokalforeningen/gruppen </vt:lpstr>
      <vt:lpstr>Vores aktiviteter </vt:lpstr>
      <vt:lpstr>Sæt kryds i kalenderen </vt:lpstr>
      <vt:lpstr>PowerPoint-præsentation</vt:lpstr>
      <vt:lpstr>Dagsorden</vt:lpstr>
      <vt:lpstr>3. Bestyrelsens beretning  om Lokalforeningens/gruppens virke i det forgangne år</vt:lpstr>
      <vt:lpstr>4. Godkendelse af regnskab 2025</vt:lpstr>
      <vt:lpstr> – der skriftligt er tilgået Lokalforeningens/gruppens bestyrelse senest otte dage før generalforsamlingens afholdelse.</vt:lpstr>
      <vt:lpstr>6. Aktiviteter i det kommende år  </vt:lpstr>
      <vt:lpstr>7.-9. Valg af bestyrelse</vt:lpstr>
      <vt:lpstr>10. Eventuelt</vt:lpstr>
      <vt:lpstr>Tak for i dag</vt:lpstr>
      <vt:lpstr>Ekstra skabelon</vt:lpstr>
      <vt:lpstr>Ekstra skabelon</vt:lpstr>
      <vt:lpstr>Ekstra skabelon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Velkommen til  Generalforsamling i Diabetesforeningen</dc:title>
  <dc:creator>Per Jensen</dc:creator>
  <cp:lastModifiedBy>Anne Kaehne</cp:lastModifiedBy>
  <cp:revision>1</cp:revision>
  <dcterms:created xsi:type="dcterms:W3CDTF">2021-06-07T06:16:39Z</dcterms:created>
  <dcterms:modified xsi:type="dcterms:W3CDTF">2025-11-21T09:38:56Z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0x010100B5E17390FBCD0C4885FFCC5BD4F935B4</vt:lpwstr>
  </property>
  <property fmtid="{D5CDD505-2E9C-101B-9397-08002B2CF9AE}" pid="3" name="MediaServiceImageTags">
    <vt:lpwstr/>
  </property>
</Properties>
</file>